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24_26997DE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238_EBD7951C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40" r:id="rId3"/>
    <p:sldId id="541" r:id="rId4"/>
    <p:sldId id="556" r:id="rId5"/>
    <p:sldId id="542" r:id="rId6"/>
    <p:sldId id="543" r:id="rId7"/>
    <p:sldId id="544" r:id="rId8"/>
    <p:sldId id="553" r:id="rId9"/>
    <p:sldId id="554" r:id="rId10"/>
    <p:sldId id="555" r:id="rId11"/>
    <p:sldId id="583" r:id="rId12"/>
    <p:sldId id="585" r:id="rId13"/>
    <p:sldId id="545" r:id="rId14"/>
    <p:sldId id="584" r:id="rId15"/>
    <p:sldId id="546" r:id="rId16"/>
    <p:sldId id="560" r:id="rId17"/>
    <p:sldId id="557" r:id="rId18"/>
    <p:sldId id="558" r:id="rId19"/>
    <p:sldId id="559" r:id="rId20"/>
    <p:sldId id="586" r:id="rId21"/>
    <p:sldId id="548" r:id="rId22"/>
    <p:sldId id="549" r:id="rId23"/>
    <p:sldId id="563" r:id="rId24"/>
    <p:sldId id="564" r:id="rId25"/>
    <p:sldId id="568" r:id="rId26"/>
    <p:sldId id="562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9" r:id="rId35"/>
    <p:sldId id="550" r:id="rId36"/>
    <p:sldId id="561" r:id="rId37"/>
    <p:sldId id="257" r:id="rId38"/>
    <p:sldId id="258" r:id="rId39"/>
    <p:sldId id="259" r:id="rId40"/>
    <p:sldId id="582" r:id="rId41"/>
    <p:sldId id="577" r:id="rId42"/>
    <p:sldId id="566" r:id="rId43"/>
    <p:sldId id="578" r:id="rId44"/>
    <p:sldId id="580" r:id="rId45"/>
    <p:sldId id="5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6498545-BA8D-46A7-9D94-08851368EE68}">
          <p14:sldIdLst>
            <p14:sldId id="256"/>
          </p14:sldIdLst>
        </p14:section>
        <p14:section name="Background" id="{D4E0023F-4D32-4202-8057-76E3BB9F96CB}">
          <p14:sldIdLst>
            <p14:sldId id="540"/>
          </p14:sldIdLst>
        </p14:section>
        <p14:section name="Parameter Inference" id="{9937D253-682E-49B5-BA1E-D70E3BD2511F}">
          <p14:sldIdLst>
            <p14:sldId id="541"/>
            <p14:sldId id="556"/>
            <p14:sldId id="542"/>
            <p14:sldId id="543"/>
            <p14:sldId id="544"/>
            <p14:sldId id="553"/>
            <p14:sldId id="554"/>
            <p14:sldId id="555"/>
            <p14:sldId id="583"/>
            <p14:sldId id="585"/>
            <p14:sldId id="545"/>
            <p14:sldId id="584"/>
          </p14:sldIdLst>
        </p14:section>
        <p14:section name="Previous Methods" id="{4FA867CD-863A-4900-8FA4-9C29D6E18306}">
          <p14:sldIdLst>
            <p14:sldId id="546"/>
            <p14:sldId id="560"/>
            <p14:sldId id="557"/>
            <p14:sldId id="558"/>
            <p14:sldId id="559"/>
            <p14:sldId id="586"/>
          </p14:sldIdLst>
        </p14:section>
        <p14:section name="Problems" id="{EB4F1785-FA16-4A34-87F5-571BB40BC771}">
          <p14:sldIdLst>
            <p14:sldId id="548"/>
          </p14:sldIdLst>
        </p14:section>
        <p14:section name="Image Generation" id="{9555A64E-A52D-4E4F-90F6-304884D7D695}">
          <p14:sldIdLst>
            <p14:sldId id="549"/>
            <p14:sldId id="563"/>
            <p14:sldId id="564"/>
            <p14:sldId id="568"/>
            <p14:sldId id="562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Results" id="{A1AB9395-3BCD-4E52-80C5-A311E6D08326}">
          <p14:sldIdLst>
            <p14:sldId id="575"/>
            <p14:sldId id="579"/>
            <p14:sldId id="550"/>
          </p14:sldIdLst>
        </p14:section>
        <p14:section name="Potential Applications" id="{EB2F4DFA-03B4-4E92-A20B-D739FC031ABB}">
          <p14:sldIdLst>
            <p14:sldId id="561"/>
            <p14:sldId id="257"/>
            <p14:sldId id="258"/>
            <p14:sldId id="259"/>
            <p14:sldId id="582"/>
            <p14:sldId id="577"/>
          </p14:sldIdLst>
        </p14:section>
        <p14:section name="Thanks" id="{58793B13-3B33-4455-85DB-98E019F76FB3}">
          <p14:sldIdLst>
            <p14:sldId id="566"/>
            <p14:sldId id="578"/>
            <p14:sldId id="580"/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4CE2B-6830-BA72-90A1-3A0197447CA0}" name="Andrew Elliott" initials="" userId="S::Andrew.Elliott@glasgow.ac.uk::c41308ea-6d35-46ad-a489-af2606dc4ec5" providerId="AD"/>
  <p188:author id="{85C34CC7-8BE4-2DE7-A464-9694EE88C09D}" name="Vinny Davies" initials="VD" userId="S::Vinny.Davies@glasgow.ac.uk::b3c95d76-c150-4dfb-9197-7b6f01d238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4"/>
    <a:srgbClr val="D2E1C8"/>
    <a:srgbClr val="D2FAC8"/>
    <a:srgbClr val="D2C864"/>
    <a:srgbClr val="D29664"/>
    <a:srgbClr val="D26432"/>
    <a:srgbClr val="D20000"/>
    <a:srgbClr val="D259C8"/>
    <a:srgbClr val="D25996"/>
    <a:srgbClr val="D2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B16EB-5E1B-4BE6-89E3-57C912506CFF}" v="480" dt="2025-01-30T17:43:44.658"/>
    <p1510:client id="{94DDC56A-D4FD-8E44-92F0-D618451E2752}" v="1" dt="2025-01-31T15:08:37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ny Davies" userId="b3c95d76-c150-4dfb-9197-7b6f01d238ad" providerId="ADAL" clId="{1A5B16EB-5E1B-4BE6-89E3-57C912506CFF}"/>
    <pc:docChg chg="undo custSel addSld delSld modSld sldOrd modSection">
      <pc:chgData name="Vinny Davies" userId="b3c95d76-c150-4dfb-9197-7b6f01d238ad" providerId="ADAL" clId="{1A5B16EB-5E1B-4BE6-89E3-57C912506CFF}" dt="2025-01-30T17:43:44.658" v="2893" actId="113"/>
      <pc:docMkLst>
        <pc:docMk/>
      </pc:docMkLst>
      <pc:sldChg chg="addSp delSp modSp mod">
        <pc:chgData name="Vinny Davies" userId="b3c95d76-c150-4dfb-9197-7b6f01d238ad" providerId="ADAL" clId="{1A5B16EB-5E1B-4BE6-89E3-57C912506CFF}" dt="2025-01-30T17:18:32.269" v="1928" actId="478"/>
        <pc:sldMkLst>
          <pc:docMk/>
          <pc:sldMk cId="3821180055" sldId="257"/>
        </pc:sldMkLst>
        <pc:spChg chg="del">
          <ac:chgData name="Vinny Davies" userId="b3c95d76-c150-4dfb-9197-7b6f01d238ad" providerId="ADAL" clId="{1A5B16EB-5E1B-4BE6-89E3-57C912506CFF}" dt="2025-01-30T17:18:29.296" v="1926" actId="478"/>
          <ac:spMkLst>
            <pc:docMk/>
            <pc:sldMk cId="3821180055" sldId="257"/>
            <ac:spMk id="2" creationId="{6F1C45E6-F896-C43A-AE74-A345F48CEEB5}"/>
          </ac:spMkLst>
        </pc:spChg>
        <pc:spChg chg="add del mod">
          <ac:chgData name="Vinny Davies" userId="b3c95d76-c150-4dfb-9197-7b6f01d238ad" providerId="ADAL" clId="{1A5B16EB-5E1B-4BE6-89E3-57C912506CFF}" dt="2025-01-30T17:18:32.269" v="1928" actId="478"/>
          <ac:spMkLst>
            <pc:docMk/>
            <pc:sldMk cId="3821180055" sldId="257"/>
            <ac:spMk id="4" creationId="{C6BB990D-8627-CE12-8968-97DB60C7E5A0}"/>
          </ac:spMkLst>
        </pc:spChg>
        <pc:spChg chg="add mod">
          <ac:chgData name="Vinny Davies" userId="b3c95d76-c150-4dfb-9197-7b6f01d238ad" providerId="ADAL" clId="{1A5B16EB-5E1B-4BE6-89E3-57C912506CFF}" dt="2025-01-30T17:18:29.674" v="1927"/>
          <ac:spMkLst>
            <pc:docMk/>
            <pc:sldMk cId="3821180055" sldId="257"/>
            <ac:spMk id="23" creationId="{0E46F188-84D7-260C-D489-662581A9063D}"/>
          </ac:spMkLst>
        </pc:spChg>
      </pc:sldChg>
      <pc:sldChg chg="modSp mod">
        <pc:chgData name="Vinny Davies" userId="b3c95d76-c150-4dfb-9197-7b6f01d238ad" providerId="ADAL" clId="{1A5B16EB-5E1B-4BE6-89E3-57C912506CFF}" dt="2025-01-30T17:18:16.972" v="1925" actId="1076"/>
        <pc:sldMkLst>
          <pc:docMk/>
          <pc:sldMk cId="2708854927" sldId="258"/>
        </pc:sldMkLst>
        <pc:spChg chg="mod">
          <ac:chgData name="Vinny Davies" userId="b3c95d76-c150-4dfb-9197-7b6f01d238ad" providerId="ADAL" clId="{1A5B16EB-5E1B-4BE6-89E3-57C912506CFF}" dt="2025-01-30T17:18:16.972" v="1925" actId="1076"/>
          <ac:spMkLst>
            <pc:docMk/>
            <pc:sldMk cId="2708854927" sldId="258"/>
            <ac:spMk id="2" creationId="{D6759B0A-F890-FCED-E635-B8FC1109DDE8}"/>
          </ac:spMkLst>
        </pc:spChg>
      </pc:sldChg>
      <pc:sldChg chg="modSp mod">
        <pc:chgData name="Vinny Davies" userId="b3c95d76-c150-4dfb-9197-7b6f01d238ad" providerId="ADAL" clId="{1A5B16EB-5E1B-4BE6-89E3-57C912506CFF}" dt="2025-01-30T17:18:45.505" v="1931" actId="1076"/>
        <pc:sldMkLst>
          <pc:docMk/>
          <pc:sldMk cId="3890953634" sldId="259"/>
        </pc:sldMkLst>
        <pc:spChg chg="mod">
          <ac:chgData name="Vinny Davies" userId="b3c95d76-c150-4dfb-9197-7b6f01d238ad" providerId="ADAL" clId="{1A5B16EB-5E1B-4BE6-89E3-57C912506CFF}" dt="2025-01-30T17:18:45.505" v="1931" actId="1076"/>
          <ac:spMkLst>
            <pc:docMk/>
            <pc:sldMk cId="3890953634" sldId="259"/>
            <ac:spMk id="2" creationId="{B52CE818-A684-77E2-56D4-299368FA9104}"/>
          </ac:spMkLst>
        </pc:spChg>
      </pc:sldChg>
      <pc:sldChg chg="addSp delSp modSp mod ord">
        <pc:chgData name="Vinny Davies" userId="b3c95d76-c150-4dfb-9197-7b6f01d238ad" providerId="ADAL" clId="{1A5B16EB-5E1B-4BE6-89E3-57C912506CFF}" dt="2025-01-30T16:29:56.056" v="736" actId="14100"/>
        <pc:sldMkLst>
          <pc:docMk/>
          <pc:sldMk cId="1565961843" sldId="545"/>
        </pc:sldMkLst>
        <pc:spChg chg="mod">
          <ac:chgData name="Vinny Davies" userId="b3c95d76-c150-4dfb-9197-7b6f01d238ad" providerId="ADAL" clId="{1A5B16EB-5E1B-4BE6-89E3-57C912506CFF}" dt="2025-01-30T15:38:38.007" v="395" actId="20577"/>
          <ac:spMkLst>
            <pc:docMk/>
            <pc:sldMk cId="1565961843" sldId="545"/>
            <ac:spMk id="2" creationId="{062F3C67-5522-15ED-6FC3-5E09535C77C9}"/>
          </ac:spMkLst>
        </pc:spChg>
        <pc:spChg chg="mod">
          <ac:chgData name="Vinny Davies" userId="b3c95d76-c150-4dfb-9197-7b6f01d238ad" providerId="ADAL" clId="{1A5B16EB-5E1B-4BE6-89E3-57C912506CFF}" dt="2025-01-30T16:29:17.945" v="719" actId="20577"/>
          <ac:spMkLst>
            <pc:docMk/>
            <pc:sldMk cId="1565961843" sldId="545"/>
            <ac:spMk id="3" creationId="{1903418B-BAAE-4CCA-8A03-D04B9E1D4FF0}"/>
          </ac:spMkLst>
        </pc:spChg>
        <pc:spChg chg="mod">
          <ac:chgData name="Vinny Davies" userId="b3c95d76-c150-4dfb-9197-7b6f01d238ad" providerId="ADAL" clId="{1A5B16EB-5E1B-4BE6-89E3-57C912506CFF}" dt="2025-01-30T16:29:33.600" v="726" actId="1076"/>
          <ac:spMkLst>
            <pc:docMk/>
            <pc:sldMk cId="1565961843" sldId="545"/>
            <ac:spMk id="7" creationId="{41271DAD-355C-E3C2-BCBE-3E6ABE9F942A}"/>
          </ac:spMkLst>
        </pc:spChg>
        <pc:spChg chg="add mod">
          <ac:chgData name="Vinny Davies" userId="b3c95d76-c150-4dfb-9197-7b6f01d238ad" providerId="ADAL" clId="{1A5B16EB-5E1B-4BE6-89E3-57C912506CFF}" dt="2025-01-30T16:29:53.828" v="735" actId="688"/>
          <ac:spMkLst>
            <pc:docMk/>
            <pc:sldMk cId="1565961843" sldId="545"/>
            <ac:spMk id="8" creationId="{7F5341A2-492F-2A30-72D0-53F61814B0B9}"/>
          </ac:spMkLst>
        </pc:spChg>
        <pc:picChg chg="mod">
          <ac:chgData name="Vinny Davies" userId="b3c95d76-c150-4dfb-9197-7b6f01d238ad" providerId="ADAL" clId="{1A5B16EB-5E1B-4BE6-89E3-57C912506CFF}" dt="2025-01-30T16:29:22.240" v="720" actId="1076"/>
          <ac:picMkLst>
            <pc:docMk/>
            <pc:sldMk cId="1565961843" sldId="545"/>
            <ac:picMk id="4" creationId="{6249D262-2379-DB51-CF11-BC9DC17C9D62}"/>
          </ac:picMkLst>
        </pc:picChg>
        <pc:picChg chg="add mod">
          <ac:chgData name="Vinny Davies" userId="b3c95d76-c150-4dfb-9197-7b6f01d238ad" providerId="ADAL" clId="{1A5B16EB-5E1B-4BE6-89E3-57C912506CFF}" dt="2025-01-30T16:29:56.056" v="736" actId="14100"/>
          <ac:picMkLst>
            <pc:docMk/>
            <pc:sldMk cId="1565961843" sldId="545"/>
            <ac:picMk id="5" creationId="{0DFF7182-A4EF-F137-7E6E-891E04DB741A}"/>
          </ac:picMkLst>
        </pc:picChg>
        <pc:picChg chg="del">
          <ac:chgData name="Vinny Davies" userId="b3c95d76-c150-4dfb-9197-7b6f01d238ad" providerId="ADAL" clId="{1A5B16EB-5E1B-4BE6-89E3-57C912506CFF}" dt="2025-01-30T15:48:07.491" v="396" actId="478"/>
          <ac:picMkLst>
            <pc:docMk/>
            <pc:sldMk cId="1565961843" sldId="545"/>
            <ac:picMk id="6" creationId="{20660E68-14B6-9E52-F5C0-F1A270F1058F}"/>
          </ac:picMkLst>
        </pc:picChg>
        <pc:picChg chg="add mod">
          <ac:chgData name="Vinny Davies" userId="b3c95d76-c150-4dfb-9197-7b6f01d238ad" providerId="ADAL" clId="{1A5B16EB-5E1B-4BE6-89E3-57C912506CFF}" dt="2025-01-30T16:29:34.883" v="727" actId="1076"/>
          <ac:picMkLst>
            <pc:docMk/>
            <pc:sldMk cId="1565961843" sldId="545"/>
            <ac:picMk id="1026" creationId="{D0F1ADBE-B0E8-2FCB-B255-2012A3DBAA11}"/>
          </ac:picMkLst>
        </pc:picChg>
      </pc:sldChg>
      <pc:sldChg chg="modSp mod modCm">
        <pc:chgData name="Vinny Davies" userId="b3c95d76-c150-4dfb-9197-7b6f01d238ad" providerId="ADAL" clId="{1A5B16EB-5E1B-4BE6-89E3-57C912506CFF}" dt="2025-01-30T16:47:11.410" v="1744" actId="20577"/>
        <pc:sldMkLst>
          <pc:docMk/>
          <pc:sldMk cId="647593455" sldId="548"/>
        </pc:sldMkLst>
        <pc:spChg chg="mod">
          <ac:chgData name="Vinny Davies" userId="b3c95d76-c150-4dfb-9197-7b6f01d238ad" providerId="ADAL" clId="{1A5B16EB-5E1B-4BE6-89E3-57C912506CFF}" dt="2025-01-30T16:47:11.410" v="1744" actId="20577"/>
          <ac:spMkLst>
            <pc:docMk/>
            <pc:sldMk cId="647593455" sldId="548"/>
            <ac:spMk id="3" creationId="{1903418B-BAAE-4CCA-8A03-D04B9E1D4FF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1A5B16EB-5E1B-4BE6-89E3-57C912506CFF}" dt="2025-01-30T16:47:11.410" v="1744" actId="20577"/>
              <pc2:cmMkLst xmlns:pc2="http://schemas.microsoft.com/office/powerpoint/2019/9/main/command">
                <pc:docMk/>
                <pc:sldMk cId="647593455" sldId="548"/>
                <pc2:cmMk id="{8ADFE9E6-2377-4345-9DC1-61402A8BDCCB}"/>
              </pc2:cmMkLst>
            </pc226:cmChg>
          </p:ext>
        </pc:extLst>
      </pc:sldChg>
      <pc:sldChg chg="addSp delSp modSp mod">
        <pc:chgData name="Vinny Davies" userId="b3c95d76-c150-4dfb-9197-7b6f01d238ad" providerId="ADAL" clId="{1A5B16EB-5E1B-4BE6-89E3-57C912506CFF}" dt="2025-01-30T17:18:00.961" v="1921"/>
        <pc:sldMkLst>
          <pc:docMk/>
          <pc:sldMk cId="2397795570" sldId="550"/>
        </pc:sldMkLst>
        <pc:spChg chg="add del mod">
          <ac:chgData name="Vinny Davies" userId="b3c95d76-c150-4dfb-9197-7b6f01d238ad" providerId="ADAL" clId="{1A5B16EB-5E1B-4BE6-89E3-57C912506CFF}" dt="2025-01-30T17:18:00.547" v="1920" actId="478"/>
          <ac:spMkLst>
            <pc:docMk/>
            <pc:sldMk cId="2397795570" sldId="550"/>
            <ac:spMk id="5" creationId="{D2AFE5BB-AE0A-0472-9380-BF7886189ED3}"/>
          </ac:spMkLst>
        </pc:spChg>
        <pc:spChg chg="add mod">
          <ac:chgData name="Vinny Davies" userId="b3c95d76-c150-4dfb-9197-7b6f01d238ad" providerId="ADAL" clId="{1A5B16EB-5E1B-4BE6-89E3-57C912506CFF}" dt="2025-01-30T17:18:00.961" v="1921"/>
          <ac:spMkLst>
            <pc:docMk/>
            <pc:sldMk cId="2397795570" sldId="550"/>
            <ac:spMk id="6" creationId="{60FF8597-CAAE-2166-575E-21FEE8232230}"/>
          </ac:spMkLst>
        </pc:spChg>
        <pc:spChg chg="del">
          <ac:chgData name="Vinny Davies" userId="b3c95d76-c150-4dfb-9197-7b6f01d238ad" providerId="ADAL" clId="{1A5B16EB-5E1B-4BE6-89E3-57C912506CFF}" dt="2025-01-30T17:17:56.437" v="1919" actId="478"/>
          <ac:spMkLst>
            <pc:docMk/>
            <pc:sldMk cId="2397795570" sldId="550"/>
            <ac:spMk id="21" creationId="{4395BB3B-79FD-B0F9-CD21-7DAF8648B096}"/>
          </ac:spMkLst>
        </pc:spChg>
      </pc:sldChg>
      <pc:sldChg chg="ord">
        <pc:chgData name="Vinny Davies" userId="b3c95d76-c150-4dfb-9197-7b6f01d238ad" providerId="ADAL" clId="{1A5B16EB-5E1B-4BE6-89E3-57C912506CFF}" dt="2025-01-30T16:35:29.126" v="863"/>
        <pc:sldMkLst>
          <pc:docMk/>
          <pc:sldMk cId="3048336829" sldId="555"/>
        </pc:sldMkLst>
      </pc:sldChg>
      <pc:sldChg chg="addSp delSp modSp mod">
        <pc:chgData name="Vinny Davies" userId="b3c95d76-c150-4dfb-9197-7b6f01d238ad" providerId="ADAL" clId="{1A5B16EB-5E1B-4BE6-89E3-57C912506CFF}" dt="2025-01-30T17:19:35.436" v="2006" actId="20577"/>
        <pc:sldMkLst>
          <pc:docMk/>
          <pc:sldMk cId="280950381" sldId="561"/>
        </pc:sldMkLst>
        <pc:spChg chg="add mod">
          <ac:chgData name="Vinny Davies" userId="b3c95d76-c150-4dfb-9197-7b6f01d238ad" providerId="ADAL" clId="{1A5B16EB-5E1B-4BE6-89E3-57C912506CFF}" dt="2025-01-30T17:19:35.436" v="2006" actId="20577"/>
          <ac:spMkLst>
            <pc:docMk/>
            <pc:sldMk cId="280950381" sldId="561"/>
            <ac:spMk id="2" creationId="{B205A96C-310D-64A2-A658-D97D01F555B7}"/>
          </ac:spMkLst>
        </pc:spChg>
        <pc:spChg chg="mod">
          <ac:chgData name="Vinny Davies" userId="b3c95d76-c150-4dfb-9197-7b6f01d238ad" providerId="ADAL" clId="{1A5B16EB-5E1B-4BE6-89E3-57C912506CFF}" dt="2025-01-30T17:19:16.167" v="1981" actId="1076"/>
          <ac:spMkLst>
            <pc:docMk/>
            <pc:sldMk cId="280950381" sldId="561"/>
            <ac:spMk id="28" creationId="{0C8DE841-7240-4286-BCEC-A50373B4ED9E}"/>
          </ac:spMkLst>
        </pc:spChg>
        <pc:spChg chg="add del">
          <ac:chgData name="Vinny Davies" userId="b3c95d76-c150-4dfb-9197-7b6f01d238ad" providerId="ADAL" clId="{1A5B16EB-5E1B-4BE6-89E3-57C912506CFF}" dt="2025-01-30T17:19:23.765" v="1984" actId="478"/>
          <ac:spMkLst>
            <pc:docMk/>
            <pc:sldMk cId="280950381" sldId="561"/>
            <ac:spMk id="44" creationId="{D96F800B-CA13-EAC8-C45B-36F0686D5A5F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5:37.652" v="1840" actId="20577"/>
        <pc:sldMkLst>
          <pc:docMk/>
          <pc:sldMk cId="4097254465" sldId="563"/>
        </pc:sldMkLst>
        <pc:spChg chg="add del mod">
          <ac:chgData name="Vinny Davies" userId="b3c95d76-c150-4dfb-9197-7b6f01d238ad" providerId="ADAL" clId="{1A5B16EB-5E1B-4BE6-89E3-57C912506CFF}" dt="2025-01-30T17:15:24.937" v="1790" actId="478"/>
          <ac:spMkLst>
            <pc:docMk/>
            <pc:sldMk cId="4097254465" sldId="563"/>
            <ac:spMk id="2" creationId="{7616E903-FE87-51A1-5C61-BE10740434D1}"/>
          </ac:spMkLst>
        </pc:spChg>
        <pc:spChg chg="add mod">
          <ac:chgData name="Vinny Davies" userId="b3c95d76-c150-4dfb-9197-7b6f01d238ad" providerId="ADAL" clId="{1A5B16EB-5E1B-4BE6-89E3-57C912506CFF}" dt="2025-01-30T17:15:37.652" v="1840" actId="20577"/>
          <ac:spMkLst>
            <pc:docMk/>
            <pc:sldMk cId="4097254465" sldId="563"/>
            <ac:spMk id="3" creationId="{87390BF5-3176-B261-A143-6ECF4D9CCB96}"/>
          </ac:spMkLst>
        </pc:spChg>
        <pc:spChg chg="add del mod">
          <ac:chgData name="Vinny Davies" userId="b3c95d76-c150-4dfb-9197-7b6f01d238ad" providerId="ADAL" clId="{1A5B16EB-5E1B-4BE6-89E3-57C912506CFF}" dt="2025-01-30T17:15:26.412" v="1791" actId="478"/>
          <ac:spMkLst>
            <pc:docMk/>
            <pc:sldMk cId="4097254465" sldId="563"/>
            <ac:spMk id="8" creationId="{C3B42D12-3735-622B-1E01-BF1B2C072E8A}"/>
          </ac:spMkLst>
        </pc:spChg>
        <pc:picChg chg="mod">
          <ac:chgData name="Vinny Davies" userId="b3c95d76-c150-4dfb-9197-7b6f01d238ad" providerId="ADAL" clId="{1A5B16EB-5E1B-4BE6-89E3-57C912506CFF}" dt="2025-01-30T17:14:45.630" v="1775" actId="1076"/>
          <ac:picMkLst>
            <pc:docMk/>
            <pc:sldMk cId="4097254465" sldId="563"/>
            <ac:picMk id="4" creationId="{8B87EF16-5694-0ACA-B062-1F3349EF242B}"/>
          </ac:picMkLst>
        </pc:picChg>
        <pc:picChg chg="mod">
          <ac:chgData name="Vinny Davies" userId="b3c95d76-c150-4dfb-9197-7b6f01d238ad" providerId="ADAL" clId="{1A5B16EB-5E1B-4BE6-89E3-57C912506CFF}" dt="2025-01-30T17:14:48.334" v="1776" actId="14100"/>
          <ac:picMkLst>
            <pc:docMk/>
            <pc:sldMk cId="4097254465" sldId="563"/>
            <ac:picMk id="5" creationId="{BCDA9578-6A5D-FB01-26E4-BB093AD84022}"/>
          </ac:picMkLst>
        </pc:picChg>
      </pc:sldChg>
      <pc:sldChg chg="modSp mod">
        <pc:chgData name="Vinny Davies" userId="b3c95d76-c150-4dfb-9197-7b6f01d238ad" providerId="ADAL" clId="{1A5B16EB-5E1B-4BE6-89E3-57C912506CFF}" dt="2025-01-30T17:15:44.460" v="1841" actId="1076"/>
        <pc:sldMkLst>
          <pc:docMk/>
          <pc:sldMk cId="580968736" sldId="564"/>
        </pc:sldMkLst>
        <pc:spChg chg="mod">
          <ac:chgData name="Vinny Davies" userId="b3c95d76-c150-4dfb-9197-7b6f01d238ad" providerId="ADAL" clId="{1A5B16EB-5E1B-4BE6-89E3-57C912506CFF}" dt="2025-01-30T17:15:44.460" v="1841" actId="1076"/>
          <ac:spMkLst>
            <pc:docMk/>
            <pc:sldMk cId="580968736" sldId="564"/>
            <ac:spMk id="2" creationId="{474D52E2-667B-AD02-DCCF-19F5F4C60872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6:42.641" v="1903"/>
        <pc:sldMkLst>
          <pc:docMk/>
          <pc:sldMk cId="3956774172" sldId="568"/>
        </pc:sldMkLst>
        <pc:spChg chg="del mod">
          <ac:chgData name="Vinny Davies" userId="b3c95d76-c150-4dfb-9197-7b6f01d238ad" providerId="ADAL" clId="{1A5B16EB-5E1B-4BE6-89E3-57C912506CFF}" dt="2025-01-30T17:16:37.052" v="1901" actId="478"/>
          <ac:spMkLst>
            <pc:docMk/>
            <pc:sldMk cId="3956774172" sldId="568"/>
            <ac:spMk id="2" creationId="{3442F170-7F1C-3187-963F-22D35403FFBE}"/>
          </ac:spMkLst>
        </pc:spChg>
        <pc:spChg chg="add del mod">
          <ac:chgData name="Vinny Davies" userId="b3c95d76-c150-4dfb-9197-7b6f01d238ad" providerId="ADAL" clId="{1A5B16EB-5E1B-4BE6-89E3-57C912506CFF}" dt="2025-01-30T17:16:34.280" v="1900" actId="21"/>
          <ac:spMkLst>
            <pc:docMk/>
            <pc:sldMk cId="3956774172" sldId="568"/>
            <ac:spMk id="3" creationId="{88B06985-EDC3-4D25-54F5-70FA37C9F96B}"/>
          </ac:spMkLst>
        </pc:spChg>
        <pc:spChg chg="add del mod">
          <ac:chgData name="Vinny Davies" userId="b3c95d76-c150-4dfb-9197-7b6f01d238ad" providerId="ADAL" clId="{1A5B16EB-5E1B-4BE6-89E3-57C912506CFF}" dt="2025-01-30T17:16:42.320" v="1902" actId="478"/>
          <ac:spMkLst>
            <pc:docMk/>
            <pc:sldMk cId="3956774172" sldId="568"/>
            <ac:spMk id="9" creationId="{BA74C1AE-C866-74A0-E1C6-700D348E6A44}"/>
          </ac:spMkLst>
        </pc:spChg>
        <pc:spChg chg="add mod">
          <ac:chgData name="Vinny Davies" userId="b3c95d76-c150-4dfb-9197-7b6f01d238ad" providerId="ADAL" clId="{1A5B16EB-5E1B-4BE6-89E3-57C912506CFF}" dt="2025-01-30T17:16:42.641" v="1903"/>
          <ac:spMkLst>
            <pc:docMk/>
            <pc:sldMk cId="3956774172" sldId="568"/>
            <ac:spMk id="12" creationId="{88B06985-EDC3-4D25-54F5-70FA37C9F96B}"/>
          </ac:spMkLst>
        </pc:spChg>
      </pc:sldChg>
      <pc:sldChg chg="modSp mod">
        <pc:chgData name="Vinny Davies" userId="b3c95d76-c150-4dfb-9197-7b6f01d238ad" providerId="ADAL" clId="{1A5B16EB-5E1B-4BE6-89E3-57C912506CFF}" dt="2025-01-30T17:16:52.153" v="1904" actId="1076"/>
        <pc:sldMkLst>
          <pc:docMk/>
          <pc:sldMk cId="3510983023" sldId="569"/>
        </pc:sldMkLst>
        <pc:spChg chg="mod">
          <ac:chgData name="Vinny Davies" userId="b3c95d76-c150-4dfb-9197-7b6f01d238ad" providerId="ADAL" clId="{1A5B16EB-5E1B-4BE6-89E3-57C912506CFF}" dt="2025-01-30T17:16:52.153" v="1904" actId="1076"/>
          <ac:spMkLst>
            <pc:docMk/>
            <pc:sldMk cId="3510983023" sldId="569"/>
            <ac:spMk id="2" creationId="{169BD7C0-CFFE-B78E-F863-FAD5020EB33D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06.065" v="1907"/>
        <pc:sldMkLst>
          <pc:docMk/>
          <pc:sldMk cId="2054742131" sldId="570"/>
        </pc:sldMkLst>
        <pc:spChg chg="add del mod">
          <ac:chgData name="Vinny Davies" userId="b3c95d76-c150-4dfb-9197-7b6f01d238ad" providerId="ADAL" clId="{1A5B16EB-5E1B-4BE6-89E3-57C912506CFF}" dt="2025-01-30T17:17:05.614" v="1906" actId="478"/>
          <ac:spMkLst>
            <pc:docMk/>
            <pc:sldMk cId="2054742131" sldId="570"/>
            <ac:spMk id="3" creationId="{F0F3687F-E898-279B-BA54-50489B3222E1}"/>
          </ac:spMkLst>
        </pc:spChg>
        <pc:spChg chg="add mod">
          <ac:chgData name="Vinny Davies" userId="b3c95d76-c150-4dfb-9197-7b6f01d238ad" providerId="ADAL" clId="{1A5B16EB-5E1B-4BE6-89E3-57C912506CFF}" dt="2025-01-30T17:17:06.065" v="1907"/>
          <ac:spMkLst>
            <pc:docMk/>
            <pc:sldMk cId="2054742131" sldId="570"/>
            <ac:spMk id="30" creationId="{2022331B-1FA1-833E-3DC5-D8ECE28D0AE1}"/>
          </ac:spMkLst>
        </pc:spChg>
        <pc:spChg chg="del">
          <ac:chgData name="Vinny Davies" userId="b3c95d76-c150-4dfb-9197-7b6f01d238ad" providerId="ADAL" clId="{1A5B16EB-5E1B-4BE6-89E3-57C912506CFF}" dt="2025-01-30T17:17:02.112" v="1905" actId="478"/>
          <ac:spMkLst>
            <pc:docMk/>
            <pc:sldMk cId="2054742131" sldId="570"/>
            <ac:spMk id="35" creationId="{5DBE0FD9-0A87-76B4-E541-45FB077A7A31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4.224" v="1910"/>
        <pc:sldMkLst>
          <pc:docMk/>
          <pc:sldMk cId="1092610502" sldId="571"/>
        </pc:sldMkLst>
        <pc:spChg chg="add del mod">
          <ac:chgData name="Vinny Davies" userId="b3c95d76-c150-4dfb-9197-7b6f01d238ad" providerId="ADAL" clId="{1A5B16EB-5E1B-4BE6-89E3-57C912506CFF}" dt="2025-01-30T17:17:13.826" v="1909" actId="478"/>
          <ac:spMkLst>
            <pc:docMk/>
            <pc:sldMk cId="1092610502" sldId="571"/>
            <ac:spMk id="3" creationId="{842E1FB2-B0CC-127E-0895-F30FB318EBEC}"/>
          </ac:spMkLst>
        </pc:spChg>
        <pc:spChg chg="add mod">
          <ac:chgData name="Vinny Davies" userId="b3c95d76-c150-4dfb-9197-7b6f01d238ad" providerId="ADAL" clId="{1A5B16EB-5E1B-4BE6-89E3-57C912506CFF}" dt="2025-01-30T17:17:14.224" v="1910"/>
          <ac:spMkLst>
            <pc:docMk/>
            <pc:sldMk cId="1092610502" sldId="571"/>
            <ac:spMk id="8" creationId="{E7DF5BED-D8F4-D7B6-FEA7-E9FCCC54C5E5}"/>
          </ac:spMkLst>
        </pc:spChg>
        <pc:spChg chg="del">
          <ac:chgData name="Vinny Davies" userId="b3c95d76-c150-4dfb-9197-7b6f01d238ad" providerId="ADAL" clId="{1A5B16EB-5E1B-4BE6-89E3-57C912506CFF}" dt="2025-01-30T17:17:10.837" v="1908" actId="478"/>
          <ac:spMkLst>
            <pc:docMk/>
            <pc:sldMk cId="1092610502" sldId="571"/>
            <ac:spMk id="24" creationId="{63F4DE3F-693F-F6ED-DAE5-4DA944F6BFA4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19.626" v="1912"/>
        <pc:sldMkLst>
          <pc:docMk/>
          <pc:sldMk cId="1432180205" sldId="572"/>
        </pc:sldMkLst>
        <pc:spChg chg="add mod">
          <ac:chgData name="Vinny Davies" userId="b3c95d76-c150-4dfb-9197-7b6f01d238ad" providerId="ADAL" clId="{1A5B16EB-5E1B-4BE6-89E3-57C912506CFF}" dt="2025-01-30T17:17:19.626" v="1912"/>
          <ac:spMkLst>
            <pc:docMk/>
            <pc:sldMk cId="1432180205" sldId="572"/>
            <ac:spMk id="2" creationId="{6AAAA711-F8CE-A602-4C25-4C912BFB1CCC}"/>
          </ac:spMkLst>
        </pc:spChg>
        <pc:spChg chg="del">
          <ac:chgData name="Vinny Davies" userId="b3c95d76-c150-4dfb-9197-7b6f01d238ad" providerId="ADAL" clId="{1A5B16EB-5E1B-4BE6-89E3-57C912506CFF}" dt="2025-01-30T17:17:18.260" v="1911" actId="478"/>
          <ac:spMkLst>
            <pc:docMk/>
            <pc:sldMk cId="1432180205" sldId="572"/>
            <ac:spMk id="24" creationId="{8C356BCD-DA3F-8985-0CC7-982090009B18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7:25.416" v="1914"/>
        <pc:sldMkLst>
          <pc:docMk/>
          <pc:sldMk cId="275541851" sldId="573"/>
        </pc:sldMkLst>
        <pc:spChg chg="add mod">
          <ac:chgData name="Vinny Davies" userId="b3c95d76-c150-4dfb-9197-7b6f01d238ad" providerId="ADAL" clId="{1A5B16EB-5E1B-4BE6-89E3-57C912506CFF}" dt="2025-01-30T17:17:25.416" v="1914"/>
          <ac:spMkLst>
            <pc:docMk/>
            <pc:sldMk cId="275541851" sldId="573"/>
            <ac:spMk id="2" creationId="{B78D2AC8-E337-CF36-B5BE-B30ACE6A605B}"/>
          </ac:spMkLst>
        </pc:spChg>
        <pc:spChg chg="del">
          <ac:chgData name="Vinny Davies" userId="b3c95d76-c150-4dfb-9197-7b6f01d238ad" providerId="ADAL" clId="{1A5B16EB-5E1B-4BE6-89E3-57C912506CFF}" dt="2025-01-30T17:17:24.822" v="1913" actId="478"/>
          <ac:spMkLst>
            <pc:docMk/>
            <pc:sldMk cId="275541851" sldId="573"/>
            <ac:spMk id="24" creationId="{0C1AC3CB-B6EE-D174-ABD6-818FF46C01B9}"/>
          </ac:spMkLst>
        </pc:spChg>
      </pc:sldChg>
      <pc:sldChg chg="modSp mod">
        <pc:chgData name="Vinny Davies" userId="b3c95d76-c150-4dfb-9197-7b6f01d238ad" providerId="ADAL" clId="{1A5B16EB-5E1B-4BE6-89E3-57C912506CFF}" dt="2025-01-30T17:17:35.829" v="1915" actId="1076"/>
        <pc:sldMkLst>
          <pc:docMk/>
          <pc:sldMk cId="335158864" sldId="575"/>
        </pc:sldMkLst>
        <pc:spChg chg="mod">
          <ac:chgData name="Vinny Davies" userId="b3c95d76-c150-4dfb-9197-7b6f01d238ad" providerId="ADAL" clId="{1A5B16EB-5E1B-4BE6-89E3-57C912506CFF}" dt="2025-01-30T17:17:35.829" v="1915" actId="1076"/>
          <ac:spMkLst>
            <pc:docMk/>
            <pc:sldMk cId="335158864" sldId="575"/>
            <ac:spMk id="2" creationId="{E876059B-79A3-778F-8014-66CA409162D0}"/>
          </ac:spMkLst>
        </pc:spChg>
      </pc:sldChg>
      <pc:sldChg chg="addSp delSp modSp mod">
        <pc:chgData name="Vinny Davies" userId="b3c95d76-c150-4dfb-9197-7b6f01d238ad" providerId="ADAL" clId="{1A5B16EB-5E1B-4BE6-89E3-57C912506CFF}" dt="2025-01-30T17:18:02.491" v="1922"/>
        <pc:sldMkLst>
          <pc:docMk/>
          <pc:sldMk cId="2002592664" sldId="579"/>
        </pc:sldMkLst>
        <pc:spChg chg="del">
          <ac:chgData name="Vinny Davies" userId="b3c95d76-c150-4dfb-9197-7b6f01d238ad" providerId="ADAL" clId="{1A5B16EB-5E1B-4BE6-89E3-57C912506CFF}" dt="2025-01-30T17:17:40.198" v="1916" actId="478"/>
          <ac:spMkLst>
            <pc:docMk/>
            <pc:sldMk cId="2002592664" sldId="579"/>
            <ac:spMk id="2" creationId="{E876059B-79A3-778F-8014-66CA409162D0}"/>
          </ac:spMkLst>
        </pc:spChg>
        <pc:spChg chg="add del mod">
          <ac:chgData name="Vinny Davies" userId="b3c95d76-c150-4dfb-9197-7b6f01d238ad" providerId="ADAL" clId="{1A5B16EB-5E1B-4BE6-89E3-57C912506CFF}" dt="2025-01-30T17:17:41.972" v="1917" actId="478"/>
          <ac:spMkLst>
            <pc:docMk/>
            <pc:sldMk cId="2002592664" sldId="579"/>
            <ac:spMk id="5" creationId="{D3B9E9F8-DD39-DB0A-3241-8FF89D3214E5}"/>
          </ac:spMkLst>
        </pc:spChg>
        <pc:spChg chg="add mod">
          <ac:chgData name="Vinny Davies" userId="b3c95d76-c150-4dfb-9197-7b6f01d238ad" providerId="ADAL" clId="{1A5B16EB-5E1B-4BE6-89E3-57C912506CFF}" dt="2025-01-30T17:17:48.088" v="1918"/>
          <ac:spMkLst>
            <pc:docMk/>
            <pc:sldMk cId="2002592664" sldId="579"/>
            <ac:spMk id="6" creationId="{F42927BF-CF14-9D40-C1AB-FC472DFA4645}"/>
          </ac:spMkLst>
        </pc:spChg>
        <pc:spChg chg="add mod">
          <ac:chgData name="Vinny Davies" userId="b3c95d76-c150-4dfb-9197-7b6f01d238ad" providerId="ADAL" clId="{1A5B16EB-5E1B-4BE6-89E3-57C912506CFF}" dt="2025-01-30T17:18:02.491" v="1922"/>
          <ac:spMkLst>
            <pc:docMk/>
            <pc:sldMk cId="2002592664" sldId="579"/>
            <ac:spMk id="7" creationId="{D50994A0-33EA-0B68-C2E7-65E97A99D9A6}"/>
          </ac:spMkLst>
        </pc:spChg>
      </pc:sldChg>
      <pc:sldChg chg="del">
        <pc:chgData name="Vinny Davies" userId="b3c95d76-c150-4dfb-9197-7b6f01d238ad" providerId="ADAL" clId="{1A5B16EB-5E1B-4BE6-89E3-57C912506CFF}" dt="2025-01-30T15:36:00.348" v="1" actId="47"/>
        <pc:sldMkLst>
          <pc:docMk/>
          <pc:sldMk cId="2616098415" sldId="581"/>
        </pc:sldMkLst>
      </pc:sldChg>
      <pc:sldChg chg="addSp delSp modSp mod">
        <pc:chgData name="Vinny Davies" userId="b3c95d76-c150-4dfb-9197-7b6f01d238ad" providerId="ADAL" clId="{1A5B16EB-5E1B-4BE6-89E3-57C912506CFF}" dt="2025-01-30T17:43:44.658" v="2893" actId="113"/>
        <pc:sldMkLst>
          <pc:docMk/>
          <pc:sldMk cId="3822956111" sldId="582"/>
        </pc:sldMkLst>
        <pc:spChg chg="del">
          <ac:chgData name="Vinny Davies" userId="b3c95d76-c150-4dfb-9197-7b6f01d238ad" providerId="ADAL" clId="{1A5B16EB-5E1B-4BE6-89E3-57C912506CFF}" dt="2025-01-30T17:18:53.010" v="1933" actId="478"/>
          <ac:spMkLst>
            <pc:docMk/>
            <pc:sldMk cId="3822956111" sldId="582"/>
            <ac:spMk id="2" creationId="{E26B94F0-7494-129C-1412-A530C4B8DF7B}"/>
          </ac:spMkLst>
        </pc:spChg>
        <pc:spChg chg="mod">
          <ac:chgData name="Vinny Davies" userId="b3c95d76-c150-4dfb-9197-7b6f01d238ad" providerId="ADAL" clId="{1A5B16EB-5E1B-4BE6-89E3-57C912506CFF}" dt="2025-01-30T17:43:44.658" v="2893" actId="113"/>
          <ac:spMkLst>
            <pc:docMk/>
            <pc:sldMk cId="3822956111" sldId="582"/>
            <ac:spMk id="3" creationId="{0921E725-59B9-8BD2-5252-9137D787B92F}"/>
          </ac:spMkLst>
        </pc:spChg>
        <pc:spChg chg="add mod">
          <ac:chgData name="Vinny Davies" userId="b3c95d76-c150-4dfb-9197-7b6f01d238ad" providerId="ADAL" clId="{1A5B16EB-5E1B-4BE6-89E3-57C912506CFF}" dt="2025-01-30T17:19:06.930" v="1980" actId="20577"/>
          <ac:spMkLst>
            <pc:docMk/>
            <pc:sldMk cId="3822956111" sldId="582"/>
            <ac:spMk id="4" creationId="{33024D6D-B137-9A2A-9A00-3994D04C3364}"/>
          </ac:spMkLst>
        </pc:spChg>
        <pc:spChg chg="add del mod">
          <ac:chgData name="Vinny Davies" userId="b3c95d76-c150-4dfb-9197-7b6f01d238ad" providerId="ADAL" clId="{1A5B16EB-5E1B-4BE6-89E3-57C912506CFF}" dt="2025-01-30T17:18:54.345" v="1934" actId="478"/>
          <ac:spMkLst>
            <pc:docMk/>
            <pc:sldMk cId="3822956111" sldId="582"/>
            <ac:spMk id="6" creationId="{460E6753-2CAC-539E-CFF7-8FC7D8EA49AA}"/>
          </ac:spMkLst>
        </pc:spChg>
      </pc:sldChg>
      <pc:sldChg chg="addSp delSp modSp add mod">
        <pc:chgData name="Vinny Davies" userId="b3c95d76-c150-4dfb-9197-7b6f01d238ad" providerId="ADAL" clId="{1A5B16EB-5E1B-4BE6-89E3-57C912506CFF}" dt="2025-01-30T16:34:06.596" v="852" actId="20577"/>
        <pc:sldMkLst>
          <pc:docMk/>
          <pc:sldMk cId="2892911381" sldId="583"/>
        </pc:sldMkLst>
        <pc:spChg chg="mod">
          <ac:chgData name="Vinny Davies" userId="b3c95d76-c150-4dfb-9197-7b6f01d238ad" providerId="ADAL" clId="{1A5B16EB-5E1B-4BE6-89E3-57C912506CFF}" dt="2025-01-30T16:34:06.596" v="852" actId="20577"/>
          <ac:spMkLst>
            <pc:docMk/>
            <pc:sldMk cId="2892911381" sldId="583"/>
            <ac:spMk id="3" creationId="{2D7D83F4-73B9-4C47-53DE-9981C1251586}"/>
          </ac:spMkLst>
        </pc:spChg>
        <pc:spChg chg="add mod">
          <ac:chgData name="Vinny Davies" userId="b3c95d76-c150-4dfb-9197-7b6f01d238ad" providerId="ADAL" clId="{1A5B16EB-5E1B-4BE6-89E3-57C912506CFF}" dt="2025-01-30T16:33:38.981" v="850" actId="14100"/>
          <ac:spMkLst>
            <pc:docMk/>
            <pc:sldMk cId="2892911381" sldId="583"/>
            <ac:spMk id="5" creationId="{908BEC65-FDB0-122F-CDCB-BC510458D9A6}"/>
          </ac:spMkLst>
        </pc:spChg>
        <pc:spChg chg="del">
          <ac:chgData name="Vinny Davies" userId="b3c95d76-c150-4dfb-9197-7b6f01d238ad" providerId="ADAL" clId="{1A5B16EB-5E1B-4BE6-89E3-57C912506CFF}" dt="2025-01-30T15:36:28.728" v="36" actId="478"/>
          <ac:spMkLst>
            <pc:docMk/>
            <pc:sldMk cId="2892911381" sldId="583"/>
            <ac:spMk id="7" creationId="{52468334-D24D-D36C-5662-9528CC5EC472}"/>
          </ac:spMkLst>
        </pc:spChg>
        <pc:spChg chg="add mod">
          <ac:chgData name="Vinny Davies" userId="b3c95d76-c150-4dfb-9197-7b6f01d238ad" providerId="ADAL" clId="{1A5B16EB-5E1B-4BE6-89E3-57C912506CFF}" dt="2025-01-30T16:33:22.540" v="841" actId="688"/>
          <ac:spMkLst>
            <pc:docMk/>
            <pc:sldMk cId="2892911381" sldId="583"/>
            <ac:spMk id="8" creationId="{AA5A5BA6-EBDC-3A6E-3EB8-59381CCA7153}"/>
          </ac:spMkLst>
        </pc:spChg>
        <pc:spChg chg="add mod">
          <ac:chgData name="Vinny Davies" userId="b3c95d76-c150-4dfb-9197-7b6f01d238ad" providerId="ADAL" clId="{1A5B16EB-5E1B-4BE6-89E3-57C912506CFF}" dt="2025-01-30T16:33:36.432" v="849" actId="1076"/>
          <ac:spMkLst>
            <pc:docMk/>
            <pc:sldMk cId="2892911381" sldId="583"/>
            <ac:spMk id="9" creationId="{0696E860-6E86-A361-32DA-154BB307CB1E}"/>
          </ac:spMkLst>
        </pc:spChg>
        <pc:picChg chg="mod">
          <ac:chgData name="Vinny Davies" userId="b3c95d76-c150-4dfb-9197-7b6f01d238ad" providerId="ADAL" clId="{1A5B16EB-5E1B-4BE6-89E3-57C912506CFF}" dt="2025-01-30T15:36:31.875" v="37" actId="1076"/>
          <ac:picMkLst>
            <pc:docMk/>
            <pc:sldMk cId="2892911381" sldId="583"/>
            <ac:picMk id="4" creationId="{D6C06F0E-90F4-0D0E-F835-D17E334E1FEA}"/>
          </ac:picMkLst>
        </pc:picChg>
        <pc:picChg chg="del">
          <ac:chgData name="Vinny Davies" userId="b3c95d76-c150-4dfb-9197-7b6f01d238ad" providerId="ADAL" clId="{1A5B16EB-5E1B-4BE6-89E3-57C912506CFF}" dt="2025-01-30T15:36:28.353" v="35" actId="478"/>
          <ac:picMkLst>
            <pc:docMk/>
            <pc:sldMk cId="2892911381" sldId="583"/>
            <ac:picMk id="6" creationId="{4BE6EE51-E206-81FE-EC9C-0FED1BBE1B7C}"/>
          </ac:picMkLst>
        </pc:picChg>
      </pc:sldChg>
      <pc:sldChg chg="addSp delSp modSp add mod ord modAnim">
        <pc:chgData name="Vinny Davies" userId="b3c95d76-c150-4dfb-9197-7b6f01d238ad" providerId="ADAL" clId="{1A5B16EB-5E1B-4BE6-89E3-57C912506CFF}" dt="2025-01-30T16:34:39.624" v="861" actId="1076"/>
        <pc:sldMkLst>
          <pc:docMk/>
          <pc:sldMk cId="921226901" sldId="584"/>
        </pc:sldMkLst>
        <pc:spChg chg="mod">
          <ac:chgData name="Vinny Davies" userId="b3c95d76-c150-4dfb-9197-7b6f01d238ad" providerId="ADAL" clId="{1A5B16EB-5E1B-4BE6-89E3-57C912506CFF}" dt="2025-01-30T16:30:12.332" v="753" actId="20577"/>
          <ac:spMkLst>
            <pc:docMk/>
            <pc:sldMk cId="921226901" sldId="584"/>
            <ac:spMk id="2" creationId="{DBD4A3A5-D7AD-93D3-0472-CA1662BB8704}"/>
          </ac:spMkLst>
        </pc:spChg>
        <pc:spChg chg="mod">
          <ac:chgData name="Vinny Davies" userId="b3c95d76-c150-4dfb-9197-7b6f01d238ad" providerId="ADAL" clId="{1A5B16EB-5E1B-4BE6-89E3-57C912506CFF}" dt="2025-01-30T16:30:28.072" v="817" actId="20577"/>
          <ac:spMkLst>
            <pc:docMk/>
            <pc:sldMk cId="921226901" sldId="584"/>
            <ac:spMk id="3" creationId="{DAC328DA-92B5-4A67-2AA2-BB4455CA088B}"/>
          </ac:spMkLst>
        </pc:spChg>
        <pc:spChg chg="add mod">
          <ac:chgData name="Vinny Davies" userId="b3c95d76-c150-4dfb-9197-7b6f01d238ad" providerId="ADAL" clId="{1A5B16EB-5E1B-4BE6-89E3-57C912506CFF}" dt="2025-01-30T16:34:34.271" v="859" actId="1076"/>
          <ac:spMkLst>
            <pc:docMk/>
            <pc:sldMk cId="921226901" sldId="584"/>
            <ac:spMk id="5" creationId="{B7DAE928-ADED-4650-185D-C567C14F3EFD}"/>
          </ac:spMkLst>
        </pc:spChg>
        <pc:spChg chg="add mod">
          <ac:chgData name="Vinny Davies" userId="b3c95d76-c150-4dfb-9197-7b6f01d238ad" providerId="ADAL" clId="{1A5B16EB-5E1B-4BE6-89E3-57C912506CFF}" dt="2025-01-30T16:34:35.919" v="860" actId="1076"/>
          <ac:spMkLst>
            <pc:docMk/>
            <pc:sldMk cId="921226901" sldId="584"/>
            <ac:spMk id="6" creationId="{FE3A47C3-34BC-B773-A539-AC77A5D9B4C1}"/>
          </ac:spMkLst>
        </pc:spChg>
        <pc:spChg chg="del">
          <ac:chgData name="Vinny Davies" userId="b3c95d76-c150-4dfb-9197-7b6f01d238ad" providerId="ADAL" clId="{1A5B16EB-5E1B-4BE6-89E3-57C912506CFF}" dt="2025-01-30T16:30:33.722" v="820" actId="478"/>
          <ac:spMkLst>
            <pc:docMk/>
            <pc:sldMk cId="921226901" sldId="584"/>
            <ac:spMk id="7" creationId="{C6B7D178-127B-2431-D0ED-26BB55120C65}"/>
          </ac:spMkLst>
        </pc:spChg>
        <pc:spChg chg="add mod">
          <ac:chgData name="Vinny Davies" userId="b3c95d76-c150-4dfb-9197-7b6f01d238ad" providerId="ADAL" clId="{1A5B16EB-5E1B-4BE6-89E3-57C912506CFF}" dt="2025-01-30T16:34:39.624" v="861" actId="1076"/>
          <ac:spMkLst>
            <pc:docMk/>
            <pc:sldMk cId="921226901" sldId="584"/>
            <ac:spMk id="8" creationId="{3A71CE54-7E63-D7C1-8256-88FF77DEADC4}"/>
          </ac:spMkLst>
        </pc:spChg>
        <pc:spChg chg="add mod">
          <ac:chgData name="Vinny Davies" userId="b3c95d76-c150-4dfb-9197-7b6f01d238ad" providerId="ADAL" clId="{1A5B16EB-5E1B-4BE6-89E3-57C912506CFF}" dt="2025-01-30T16:32:43.504" v="830" actId="1076"/>
          <ac:spMkLst>
            <pc:docMk/>
            <pc:sldMk cId="921226901" sldId="584"/>
            <ac:spMk id="11" creationId="{6B7E81BE-8F88-695E-13D1-335959452165}"/>
          </ac:spMkLst>
        </pc:spChg>
        <pc:spChg chg="add mod">
          <ac:chgData name="Vinny Davies" userId="b3c95d76-c150-4dfb-9197-7b6f01d238ad" providerId="ADAL" clId="{1A5B16EB-5E1B-4BE6-89E3-57C912506CFF}" dt="2025-01-30T16:32:46.430" v="832" actId="1076"/>
          <ac:spMkLst>
            <pc:docMk/>
            <pc:sldMk cId="921226901" sldId="584"/>
            <ac:spMk id="12" creationId="{B15320C3-F6D5-59C5-9EA8-C838953B521F}"/>
          </ac:spMkLst>
        </pc:spChg>
        <pc:picChg chg="del mod">
          <ac:chgData name="Vinny Davies" userId="b3c95d76-c150-4dfb-9197-7b6f01d238ad" providerId="ADAL" clId="{1A5B16EB-5E1B-4BE6-89E3-57C912506CFF}" dt="2025-01-30T16:34:29.120" v="856" actId="478"/>
          <ac:picMkLst>
            <pc:docMk/>
            <pc:sldMk cId="921226901" sldId="584"/>
            <ac:picMk id="4" creationId="{96F6BD5A-8F3D-AE4C-80EE-12B109DD3ED7}"/>
          </ac:picMkLst>
        </pc:picChg>
        <pc:picChg chg="add mod">
          <ac:chgData name="Vinny Davies" userId="b3c95d76-c150-4dfb-9197-7b6f01d238ad" providerId="ADAL" clId="{1A5B16EB-5E1B-4BE6-89E3-57C912506CFF}" dt="2025-01-30T16:32:27.884" v="827" actId="1076"/>
          <ac:picMkLst>
            <pc:docMk/>
            <pc:sldMk cId="921226901" sldId="584"/>
            <ac:picMk id="10" creationId="{9F8CEE33-8192-0B87-39FC-DAA9650B681B}"/>
          </ac:picMkLst>
        </pc:picChg>
        <pc:picChg chg="add mod ord">
          <ac:chgData name="Vinny Davies" userId="b3c95d76-c150-4dfb-9197-7b6f01d238ad" providerId="ADAL" clId="{1A5B16EB-5E1B-4BE6-89E3-57C912506CFF}" dt="2025-01-30T16:34:32.007" v="858" actId="167"/>
          <ac:picMkLst>
            <pc:docMk/>
            <pc:sldMk cId="921226901" sldId="584"/>
            <ac:picMk id="13" creationId="{FA6AE19B-0BD4-1BDC-18BC-B4006A24B3EF}"/>
          </ac:picMkLst>
        </pc:picChg>
        <pc:picChg chg="del">
          <ac:chgData name="Vinny Davies" userId="b3c95d76-c150-4dfb-9197-7b6f01d238ad" providerId="ADAL" clId="{1A5B16EB-5E1B-4BE6-89E3-57C912506CFF}" dt="2025-01-30T16:30:33.377" v="819" actId="478"/>
          <ac:picMkLst>
            <pc:docMk/>
            <pc:sldMk cId="921226901" sldId="584"/>
            <ac:picMk id="1026" creationId="{D65C71BE-D786-B966-DC97-207DA6390F2E}"/>
          </ac:picMkLst>
        </pc:picChg>
      </pc:sldChg>
      <pc:sldChg chg="delSp add mod">
        <pc:chgData name="Vinny Davies" userId="b3c95d76-c150-4dfb-9197-7b6f01d238ad" providerId="ADAL" clId="{1A5B16EB-5E1B-4BE6-89E3-57C912506CFF}" dt="2025-01-30T16:34:10.736" v="855" actId="478"/>
        <pc:sldMkLst>
          <pc:docMk/>
          <pc:sldMk cId="1275005237" sldId="585"/>
        </pc:sldMkLst>
        <pc:spChg chg="del">
          <ac:chgData name="Vinny Davies" userId="b3c95d76-c150-4dfb-9197-7b6f01d238ad" providerId="ADAL" clId="{1A5B16EB-5E1B-4BE6-89E3-57C912506CFF}" dt="2025-01-30T16:34:09.720" v="853" actId="478"/>
          <ac:spMkLst>
            <pc:docMk/>
            <pc:sldMk cId="1275005237" sldId="585"/>
            <ac:spMk id="5" creationId="{EDD7CCFF-15D1-E9FB-7500-0C1E69C2C9E8}"/>
          </ac:spMkLst>
        </pc:spChg>
        <pc:spChg chg="del">
          <ac:chgData name="Vinny Davies" userId="b3c95d76-c150-4dfb-9197-7b6f01d238ad" providerId="ADAL" clId="{1A5B16EB-5E1B-4BE6-89E3-57C912506CFF}" dt="2025-01-30T16:34:10.736" v="855" actId="478"/>
          <ac:spMkLst>
            <pc:docMk/>
            <pc:sldMk cId="1275005237" sldId="585"/>
            <ac:spMk id="8" creationId="{418086F2-D997-9660-5585-5D9DEB0C20E7}"/>
          </ac:spMkLst>
        </pc:spChg>
        <pc:spChg chg="del">
          <ac:chgData name="Vinny Davies" userId="b3c95d76-c150-4dfb-9197-7b6f01d238ad" providerId="ADAL" clId="{1A5B16EB-5E1B-4BE6-89E3-57C912506CFF}" dt="2025-01-30T16:34:10.227" v="854" actId="478"/>
          <ac:spMkLst>
            <pc:docMk/>
            <pc:sldMk cId="1275005237" sldId="585"/>
            <ac:spMk id="9" creationId="{70BDEBC1-D200-611B-1D46-0AEE4FBF129D}"/>
          </ac:spMkLst>
        </pc:spChg>
      </pc:sldChg>
      <pc:sldChg chg="delSp modSp add mod">
        <pc:chgData name="Vinny Davies" userId="b3c95d76-c150-4dfb-9197-7b6f01d238ad" providerId="ADAL" clId="{1A5B16EB-5E1B-4BE6-89E3-57C912506CFF}" dt="2025-01-30T17:11:52.471" v="1771" actId="113"/>
        <pc:sldMkLst>
          <pc:docMk/>
          <pc:sldMk cId="75856711" sldId="586"/>
        </pc:sldMkLst>
        <pc:spChg chg="mod">
          <ac:chgData name="Vinny Davies" userId="b3c95d76-c150-4dfb-9197-7b6f01d238ad" providerId="ADAL" clId="{1A5B16EB-5E1B-4BE6-89E3-57C912506CFF}" dt="2025-01-30T17:11:52.471" v="1771" actId="113"/>
          <ac:spMkLst>
            <pc:docMk/>
            <pc:sldMk cId="75856711" sldId="586"/>
            <ac:spMk id="3" creationId="{4702DA97-F508-959C-4922-FA8F6114C23E}"/>
          </ac:spMkLst>
        </pc:spChg>
        <pc:spChg chg="del">
          <ac:chgData name="Vinny Davies" userId="b3c95d76-c150-4dfb-9197-7b6f01d238ad" providerId="ADAL" clId="{1A5B16EB-5E1B-4BE6-89E3-57C912506CFF}" dt="2025-01-30T16:37:26.784" v="866" actId="478"/>
          <ac:spMkLst>
            <pc:docMk/>
            <pc:sldMk cId="75856711" sldId="586"/>
            <ac:spMk id="6" creationId="{38F4A179-DE2E-FF0B-2BDC-C879F612EA75}"/>
          </ac:spMkLst>
        </pc:spChg>
        <pc:picChg chg="del">
          <ac:chgData name="Vinny Davies" userId="b3c95d76-c150-4dfb-9197-7b6f01d238ad" providerId="ADAL" clId="{1A5B16EB-5E1B-4BE6-89E3-57C912506CFF}" dt="2025-01-30T16:37:24.872" v="865" actId="478"/>
          <ac:picMkLst>
            <pc:docMk/>
            <pc:sldMk cId="75856711" sldId="586"/>
            <ac:picMk id="5" creationId="{F6144730-6CCA-1B73-3875-FF59A705800A}"/>
          </ac:picMkLst>
        </pc:picChg>
      </pc:sldChg>
    </pc:docChg>
  </pc:docChgLst>
  <pc:docChgLst>
    <pc:chgData name="Vinny Davies" userId="b3c95d76-c150-4dfb-9197-7b6f01d238ad" providerId="ADAL" clId="{26BFD5ED-A4AE-4128-B1C4-3B344FFC0860}"/>
    <pc:docChg chg="undo custSel addSld delSld modSld sldOrd addSection modSection">
      <pc:chgData name="Vinny Davies" userId="b3c95d76-c150-4dfb-9197-7b6f01d238ad" providerId="ADAL" clId="{26BFD5ED-A4AE-4128-B1C4-3B344FFC0860}" dt="2024-08-02T14:39:38.868" v="4610" actId="14100"/>
      <pc:docMkLst>
        <pc:docMk/>
      </pc:docMkLst>
      <pc:sldChg chg="modSp mod">
        <pc:chgData name="Vinny Davies" userId="b3c95d76-c150-4dfb-9197-7b6f01d238ad" providerId="ADAL" clId="{26BFD5ED-A4AE-4128-B1C4-3B344FFC0860}" dt="2024-07-17T08:49:24.054" v="115" actId="1076"/>
        <pc:sldMkLst>
          <pc:docMk/>
          <pc:sldMk cId="4244171547" sldId="256"/>
        </pc:sldMkLst>
      </pc:sldChg>
      <pc:sldChg chg="add del ord">
        <pc:chgData name="Vinny Davies" userId="b3c95d76-c150-4dfb-9197-7b6f01d238ad" providerId="ADAL" clId="{26BFD5ED-A4AE-4128-B1C4-3B344FFC0860}" dt="2024-08-02T10:01:30.318" v="1175" actId="47"/>
        <pc:sldMkLst>
          <pc:docMk/>
          <pc:sldMk cId="2427181910" sldId="447"/>
        </pc:sldMkLst>
      </pc:sldChg>
      <pc:sldChg chg="del">
        <pc:chgData name="Vinny Davies" userId="b3c95d76-c150-4dfb-9197-7b6f01d238ad" providerId="ADAL" clId="{26BFD5ED-A4AE-4128-B1C4-3B344FFC0860}" dt="2024-08-02T10:48:44.580" v="2786" actId="47"/>
        <pc:sldMkLst>
          <pc:docMk/>
          <pc:sldMk cId="1667014214" sldId="507"/>
        </pc:sldMkLst>
      </pc:sldChg>
      <pc:sldChg chg="addSp delSp modSp add del mod">
        <pc:chgData name="Vinny Davies" userId="b3c95d76-c150-4dfb-9197-7b6f01d238ad" providerId="ADAL" clId="{26BFD5ED-A4AE-4128-B1C4-3B344FFC0860}" dt="2024-08-02T09:55:08.462" v="749"/>
        <pc:sldMkLst>
          <pc:docMk/>
          <pc:sldMk cId="774272777" sldId="523"/>
        </pc:sldMkLst>
      </pc:sldChg>
      <pc:sldChg chg="new del">
        <pc:chgData name="Vinny Davies" userId="b3c95d76-c150-4dfb-9197-7b6f01d238ad" providerId="ADAL" clId="{26BFD5ED-A4AE-4128-B1C4-3B344FFC0860}" dt="2024-08-02T09:54:59.342" v="741" actId="680"/>
        <pc:sldMkLst>
          <pc:docMk/>
          <pc:sldMk cId="471005039" sldId="524"/>
        </pc:sldMkLst>
      </pc:sldChg>
      <pc:sldChg chg="new del">
        <pc:chgData name="Vinny Davies" userId="b3c95d76-c150-4dfb-9197-7b6f01d238ad" providerId="ADAL" clId="{26BFD5ED-A4AE-4128-B1C4-3B344FFC0860}" dt="2024-07-17T08:51:07.597" v="123" actId="47"/>
        <pc:sldMkLst>
          <pc:docMk/>
          <pc:sldMk cId="578020562" sldId="52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19274884" sldId="524"/>
        </pc:sldMkLst>
      </pc:sldChg>
      <pc:sldChg chg="addSp delSp modSp add mod">
        <pc:chgData name="Vinny Davies" userId="b3c95d76-c150-4dfb-9197-7b6f01d238ad" providerId="ADAL" clId="{26BFD5ED-A4AE-4128-B1C4-3B344FFC0860}" dt="2024-08-02T14:38:26.034" v="4489" actId="20577"/>
        <pc:sldMkLst>
          <pc:docMk/>
          <pc:sldMk cId="2967346270" sldId="52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007174965" sldId="526"/>
        </pc:sldMkLst>
      </pc:sldChg>
      <pc:sldChg chg="modSp add del mod ord">
        <pc:chgData name="Vinny Davies" userId="b3c95d76-c150-4dfb-9197-7b6f01d238ad" providerId="ADAL" clId="{26BFD5ED-A4AE-4128-B1C4-3B344FFC0860}" dt="2024-08-02T14:28:24.464" v="3745" actId="47"/>
        <pc:sldMkLst>
          <pc:docMk/>
          <pc:sldMk cId="1249537451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4293868940" sldId="527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25103221" sldId="528"/>
        </pc:sldMkLst>
      </pc:sldChg>
      <pc:sldChg chg="addSp modSp add mod">
        <pc:chgData name="Vinny Davies" userId="b3c95d76-c150-4dfb-9197-7b6f01d238ad" providerId="ADAL" clId="{26BFD5ED-A4AE-4128-B1C4-3B344FFC0860}" dt="2024-08-02T14:39:38.868" v="4610" actId="14100"/>
        <pc:sldMkLst>
          <pc:docMk/>
          <pc:sldMk cId="860783699" sldId="52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112875226" sldId="529"/>
        </pc:sldMkLst>
      </pc:sldChg>
      <pc:sldChg chg="modSp add del mod">
        <pc:chgData name="Vinny Davies" userId="b3c95d76-c150-4dfb-9197-7b6f01d238ad" providerId="ADAL" clId="{26BFD5ED-A4AE-4128-B1C4-3B344FFC0860}" dt="2024-08-02T14:39:07.192" v="4490" actId="47"/>
        <pc:sldMkLst>
          <pc:docMk/>
          <pc:sldMk cId="2929772579" sldId="529"/>
        </pc:sldMkLst>
      </pc:sldChg>
      <pc:sldChg chg="modSp add del mod">
        <pc:chgData name="Vinny Davies" userId="b3c95d76-c150-4dfb-9197-7b6f01d238ad" providerId="ADAL" clId="{26BFD5ED-A4AE-4128-B1C4-3B344FFC0860}" dt="2024-08-02T14:15:35.463" v="3322" actId="47"/>
        <pc:sldMkLst>
          <pc:docMk/>
          <pc:sldMk cId="1344527311" sldId="53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53996222" sldId="530"/>
        </pc:sldMkLst>
      </pc:sldChg>
      <pc:sldChg chg="modSp add mod ord">
        <pc:chgData name="Vinny Davies" userId="b3c95d76-c150-4dfb-9197-7b6f01d238ad" providerId="ADAL" clId="{26BFD5ED-A4AE-4128-B1C4-3B344FFC0860}" dt="2024-08-02T14:14:52.547" v="3316" actId="20577"/>
        <pc:sldMkLst>
          <pc:docMk/>
          <pc:sldMk cId="3056179802" sldId="53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64653419" sldId="532"/>
        </pc:sldMkLst>
      </pc:sldChg>
      <pc:sldChg chg="modSp add mod ord">
        <pc:chgData name="Vinny Davies" userId="b3c95d76-c150-4dfb-9197-7b6f01d238ad" providerId="ADAL" clId="{26BFD5ED-A4AE-4128-B1C4-3B344FFC0860}" dt="2024-08-02T10:33:31.250" v="2537" actId="20577"/>
        <pc:sldMkLst>
          <pc:docMk/>
          <pc:sldMk cId="4100150169" sldId="532"/>
        </pc:sldMkLst>
      </pc:sldChg>
      <pc:sldChg chg="modSp add mod ord">
        <pc:chgData name="Vinny Davies" userId="b3c95d76-c150-4dfb-9197-7b6f01d238ad" providerId="ADAL" clId="{26BFD5ED-A4AE-4128-B1C4-3B344FFC0860}" dt="2024-08-02T10:33:52.599" v="2546" actId="20577"/>
        <pc:sldMkLst>
          <pc:docMk/>
          <pc:sldMk cId="4056380397" sldId="53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616144632" sldId="534"/>
        </pc:sldMkLst>
      </pc:sldChg>
      <pc:sldChg chg="addSp modSp add mod">
        <pc:chgData name="Vinny Davies" userId="b3c95d76-c150-4dfb-9197-7b6f01d238ad" providerId="ADAL" clId="{26BFD5ED-A4AE-4128-B1C4-3B344FFC0860}" dt="2024-08-02T10:33:47.853" v="2543"/>
        <pc:sldMkLst>
          <pc:docMk/>
          <pc:sldMk cId="3866455683" sldId="534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565379372" sldId="535"/>
        </pc:sldMkLst>
      </pc:sldChg>
      <pc:sldChg chg="addSp delSp modSp add mod">
        <pc:chgData name="Vinny Davies" userId="b3c95d76-c150-4dfb-9197-7b6f01d238ad" providerId="ADAL" clId="{26BFD5ED-A4AE-4128-B1C4-3B344FFC0860}" dt="2024-08-02T10:33:39.577" v="2541" actId="20577"/>
        <pc:sldMkLst>
          <pc:docMk/>
          <pc:sldMk cId="1763168322" sldId="535"/>
        </pc:sldMkLst>
      </pc:sldChg>
      <pc:sldChg chg="modSp add mod ord">
        <pc:chgData name="Vinny Davies" userId="b3c95d76-c150-4dfb-9197-7b6f01d238ad" providerId="ADAL" clId="{26BFD5ED-A4AE-4128-B1C4-3B344FFC0860}" dt="2024-08-02T10:48:32.657" v="2785" actId="20577"/>
        <pc:sldMkLst>
          <pc:docMk/>
          <pc:sldMk cId="1669948229" sldId="53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053268249" sldId="536"/>
        </pc:sldMkLst>
      </pc:sldChg>
      <pc:sldChg chg="modSp add mod ord">
        <pc:chgData name="Vinny Davies" userId="b3c95d76-c150-4dfb-9197-7b6f01d238ad" providerId="ADAL" clId="{26BFD5ED-A4AE-4128-B1C4-3B344FFC0860}" dt="2024-08-02T10:50:19.986" v="3001" actId="20577"/>
        <pc:sldMkLst>
          <pc:docMk/>
          <pc:sldMk cId="1028504735" sldId="537"/>
        </pc:sldMkLst>
      </pc:sldChg>
      <pc:sldChg chg="add ord">
        <pc:chgData name="Vinny Davies" userId="b3c95d76-c150-4dfb-9197-7b6f01d238ad" providerId="ADAL" clId="{26BFD5ED-A4AE-4128-B1C4-3B344FFC0860}" dt="2024-08-02T14:15:27.872" v="3321"/>
        <pc:sldMkLst>
          <pc:docMk/>
          <pc:sldMk cId="2771246636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623563719" sldId="53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944647937" sldId="539"/>
        </pc:sldMkLst>
      </pc:sldChg>
      <pc:sldChg chg="modSp add mod">
        <pc:chgData name="Vinny Davies" userId="b3c95d76-c150-4dfb-9197-7b6f01d238ad" providerId="ADAL" clId="{26BFD5ED-A4AE-4128-B1C4-3B344FFC0860}" dt="2024-08-02T14:34:59.346" v="4332" actId="20577"/>
        <pc:sldMkLst>
          <pc:docMk/>
          <pc:sldMk cId="3926734725" sldId="539"/>
        </pc:sldMkLst>
      </pc:sldChg>
      <pc:sldChg chg="addSp modSp add mod">
        <pc:chgData name="Vinny Davies" userId="b3c95d76-c150-4dfb-9197-7b6f01d238ad" providerId="ADAL" clId="{26BFD5ED-A4AE-4128-B1C4-3B344FFC0860}" dt="2024-08-02T14:36:31.552" v="4380" actId="20577"/>
        <pc:sldMkLst>
          <pc:docMk/>
          <pc:sldMk cId="1138304232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349534094" sldId="540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521330568" sldId="541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2417098625" sldId="541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462362837" sldId="542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707425106" sldId="542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0830964" sldId="543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3421146563" sldId="543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1045223639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4116286607" sldId="544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1945643606" sldId="545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3031567098" sldId="545"/>
        </pc:sldMkLst>
      </pc:sldChg>
      <pc:sldChg chg="add">
        <pc:chgData name="Vinny Davies" userId="b3c95d76-c150-4dfb-9197-7b6f01d238ad" providerId="ADAL" clId="{26BFD5ED-A4AE-4128-B1C4-3B344FFC0860}" dt="2024-08-02T14:37:09.430" v="4381"/>
        <pc:sldMkLst>
          <pc:docMk/>
          <pc:sldMk cId="971710717" sldId="546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601540098" sldId="548"/>
        </pc:sldMkLst>
      </pc:sldChg>
      <pc:sldChg chg="add del">
        <pc:chgData name="Vinny Davies" userId="b3c95d76-c150-4dfb-9197-7b6f01d238ad" providerId="ADAL" clId="{26BFD5ED-A4AE-4128-B1C4-3B344FFC0860}" dt="2024-07-17T08:48:21.588" v="2" actId="47"/>
        <pc:sldMkLst>
          <pc:docMk/>
          <pc:sldMk cId="2203703946" sldId="549"/>
        </pc:sldMkLst>
      </pc:sldChg>
      <pc:sldChg chg="addSp delSp modSp add mod">
        <pc:chgData name="Vinny Davies" userId="b3c95d76-c150-4dfb-9197-7b6f01d238ad" providerId="ADAL" clId="{26BFD5ED-A4AE-4128-B1C4-3B344FFC0860}" dt="2024-08-02T14:37:49.294" v="4387"/>
        <pc:sldMkLst>
          <pc:docMk/>
          <pc:sldMk cId="476233526" sldId="551"/>
        </pc:sldMkLst>
      </pc:sldChg>
      <pc:sldMasterChg chg="delSldLayout">
        <pc:chgData name="Vinny Davies" userId="b3c95d76-c150-4dfb-9197-7b6f01d238ad" providerId="ADAL" clId="{26BFD5ED-A4AE-4128-B1C4-3B344FFC0860}" dt="2024-08-02T10:48:44.580" v="2786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26BFD5ED-A4AE-4128-B1C4-3B344FFC0860}" dt="2024-08-02T10:48:44.580" v="2786" actId="47"/>
          <pc:sldLayoutMkLst>
            <pc:docMk/>
            <pc:sldMasterMk cId="3635699181" sldId="2147483648"/>
            <pc:sldLayoutMk cId="3610248265" sldId="2147483692"/>
          </pc:sldLayoutMkLst>
        </pc:sldLayoutChg>
      </pc:sldMasterChg>
    </pc:docChg>
  </pc:docChgLst>
  <pc:docChgLst>
    <pc:chgData name="Vinny Davies" userId="b3c95d76-c150-4dfb-9197-7b6f01d238ad" providerId="ADAL" clId="{A86F4D88-58DE-43A7-BE63-5D80D6302629}"/>
    <pc:docChg chg="undo custSel addSld delSld modSld sldOrd addSection delSection modSection">
      <pc:chgData name="Vinny Davies" userId="b3c95d76-c150-4dfb-9197-7b6f01d238ad" providerId="ADAL" clId="{A86F4D88-58DE-43A7-BE63-5D80D6302629}" dt="2024-08-07T17:52:54.286" v="5800" actId="20577"/>
      <pc:docMkLst>
        <pc:docMk/>
      </pc:docMkLst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1025957711" sldId="415"/>
        </pc:sldMkLst>
      </pc:sldChg>
      <pc:sldChg chg="add del">
        <pc:chgData name="Vinny Davies" userId="b3c95d76-c150-4dfb-9197-7b6f01d238ad" providerId="ADAL" clId="{A86F4D88-58DE-43A7-BE63-5D80D6302629}" dt="2024-08-07T16:02:06.135" v="1276" actId="47"/>
        <pc:sldMkLst>
          <pc:docMk/>
          <pc:sldMk cId="2285998513" sldId="416"/>
        </pc:sldMkLst>
      </pc:sldChg>
      <pc:sldChg chg="add del">
        <pc:chgData name="Vinny Davies" userId="b3c95d76-c150-4dfb-9197-7b6f01d238ad" providerId="ADAL" clId="{A86F4D88-58DE-43A7-BE63-5D80D6302629}" dt="2024-08-07T16:17:00.784" v="1638" actId="47"/>
        <pc:sldMkLst>
          <pc:docMk/>
          <pc:sldMk cId="3332892225" sldId="417"/>
        </pc:sldMkLst>
      </pc:sldChg>
      <pc:sldChg chg="add del">
        <pc:chgData name="Vinny Davies" userId="b3c95d76-c150-4dfb-9197-7b6f01d238ad" providerId="ADAL" clId="{A86F4D88-58DE-43A7-BE63-5D80D6302629}" dt="2024-08-07T16:17:41.054" v="1647" actId="47"/>
        <pc:sldMkLst>
          <pc:docMk/>
          <pc:sldMk cId="2818346561" sldId="418"/>
        </pc:sldMkLst>
      </pc:sldChg>
      <pc:sldChg chg="add del">
        <pc:chgData name="Vinny Davies" userId="b3c95d76-c150-4dfb-9197-7b6f01d238ad" providerId="ADAL" clId="{A86F4D88-58DE-43A7-BE63-5D80D6302629}" dt="2024-08-07T16:17:42.814" v="1648" actId="47"/>
        <pc:sldMkLst>
          <pc:docMk/>
          <pc:sldMk cId="2591530838" sldId="419"/>
        </pc:sldMkLst>
      </pc:sldChg>
      <pc:sldChg chg="add del">
        <pc:chgData name="Vinny Davies" userId="b3c95d76-c150-4dfb-9197-7b6f01d238ad" providerId="ADAL" clId="{A86F4D88-58DE-43A7-BE63-5D80D6302629}" dt="2024-08-07T16:17:57.594" v="1651" actId="47"/>
        <pc:sldMkLst>
          <pc:docMk/>
          <pc:sldMk cId="3496656596" sldId="425"/>
        </pc:sldMkLst>
      </pc:sldChg>
      <pc:sldChg chg="modSp add mod ord">
        <pc:chgData name="Vinny Davies" userId="b3c95d76-c150-4dfb-9197-7b6f01d238ad" providerId="ADAL" clId="{A86F4D88-58DE-43A7-BE63-5D80D6302629}" dt="2024-08-07T15:45:55.267" v="732" actId="14100"/>
        <pc:sldMkLst>
          <pc:docMk/>
          <pc:sldMk cId="1667014214" sldId="507"/>
        </pc:sldMkLst>
      </pc:sldChg>
      <pc:sldChg chg="addSp modSp mod">
        <pc:chgData name="Vinny Davies" userId="b3c95d76-c150-4dfb-9197-7b6f01d238ad" providerId="ADAL" clId="{A86F4D88-58DE-43A7-BE63-5D80D6302629}" dt="2024-08-07T15:58:08.776" v="1042" actId="404"/>
        <pc:sldMkLst>
          <pc:docMk/>
          <pc:sldMk cId="1138304232" sldId="540"/>
        </pc:sldMkLst>
      </pc:sldChg>
      <pc:sldChg chg="new del">
        <pc:chgData name="Vinny Davies" userId="b3c95d76-c150-4dfb-9197-7b6f01d238ad" providerId="ADAL" clId="{A86F4D88-58DE-43A7-BE63-5D80D6302629}" dt="2024-08-07T15:11:39.791" v="9" actId="2696"/>
        <pc:sldMkLst>
          <pc:docMk/>
          <pc:sldMk cId="1107902427" sldId="541"/>
        </pc:sldMkLst>
      </pc:sldChg>
      <pc:sldChg chg="addSp modSp add mod ord">
        <pc:chgData name="Vinny Davies" userId="b3c95d76-c150-4dfb-9197-7b6f01d238ad" providerId="ADAL" clId="{A86F4D88-58DE-43A7-BE63-5D80D6302629}" dt="2024-08-07T16:00:00.906" v="1236" actId="20577"/>
        <pc:sldMkLst>
          <pc:docMk/>
          <pc:sldMk cId="2634633588" sldId="541"/>
        </pc:sldMkLst>
      </pc:sldChg>
      <pc:sldChg chg="addSp delSp modSp add mod ord">
        <pc:chgData name="Vinny Davies" userId="b3c95d76-c150-4dfb-9197-7b6f01d238ad" providerId="ADAL" clId="{A86F4D88-58DE-43A7-BE63-5D80D6302629}" dt="2024-08-07T16:19:33.224" v="1683"/>
        <pc:sldMkLst>
          <pc:docMk/>
          <pc:sldMk cId="3136234323" sldId="542"/>
        </pc:sldMkLst>
      </pc:sldChg>
      <pc:sldChg chg="addSp delSp modSp add mod">
        <pc:chgData name="Vinny Davies" userId="b3c95d76-c150-4dfb-9197-7b6f01d238ad" providerId="ADAL" clId="{A86F4D88-58DE-43A7-BE63-5D80D6302629}" dt="2024-08-07T16:15:35.992" v="1618" actId="20577"/>
        <pc:sldMkLst>
          <pc:docMk/>
          <pc:sldMk cId="3901555015" sldId="543"/>
        </pc:sldMkLst>
      </pc:sldChg>
      <pc:sldChg chg="addSp delSp modSp add mod ord">
        <pc:chgData name="Vinny Davies" userId="b3c95d76-c150-4dfb-9197-7b6f01d238ad" providerId="ADAL" clId="{A86F4D88-58DE-43A7-BE63-5D80D6302629}" dt="2024-08-07T16:19:13.764" v="1678"/>
        <pc:sldMkLst>
          <pc:docMk/>
          <pc:sldMk cId="483208438" sldId="544"/>
        </pc:sldMkLst>
      </pc:sldChg>
      <pc:sldChg chg="addSp delSp modSp add mod ord">
        <pc:chgData name="Vinny Davies" userId="b3c95d76-c150-4dfb-9197-7b6f01d238ad" providerId="ADAL" clId="{A86F4D88-58DE-43A7-BE63-5D80D6302629}" dt="2024-08-07T16:28:03.914" v="1968" actId="20577"/>
        <pc:sldMkLst>
          <pc:docMk/>
          <pc:sldMk cId="1565961843" sldId="545"/>
        </pc:sldMkLst>
      </pc:sldChg>
      <pc:sldChg chg="addSp delSp modSp add mod ord">
        <pc:chgData name="Vinny Davies" userId="b3c95d76-c150-4dfb-9197-7b6f01d238ad" providerId="ADAL" clId="{A86F4D88-58DE-43A7-BE63-5D80D6302629}" dt="2024-08-07T17:09:44.479" v="3301" actId="20577"/>
        <pc:sldMkLst>
          <pc:docMk/>
          <pc:sldMk cId="3005165669" sldId="546"/>
        </pc:sldMkLst>
      </pc:sldChg>
      <pc:sldChg chg="modSp add del mod">
        <pc:chgData name="Vinny Davies" userId="b3c95d76-c150-4dfb-9197-7b6f01d238ad" providerId="ADAL" clId="{A86F4D88-58DE-43A7-BE63-5D80D6302629}" dt="2024-08-07T17:32:02.687" v="4717" actId="47"/>
        <pc:sldMkLst>
          <pc:docMk/>
          <pc:sldMk cId="2259024776" sldId="547"/>
        </pc:sldMkLst>
      </pc:sldChg>
      <pc:sldChg chg="modSp add mod ord">
        <pc:chgData name="Vinny Davies" userId="b3c95d76-c150-4dfb-9197-7b6f01d238ad" providerId="ADAL" clId="{A86F4D88-58DE-43A7-BE63-5D80D6302629}" dt="2024-08-07T17:52:54.286" v="5800" actId="20577"/>
        <pc:sldMkLst>
          <pc:docMk/>
          <pc:sldMk cId="647593455" sldId="548"/>
        </pc:sldMkLst>
      </pc:sldChg>
      <pc:sldChg chg="modSp add mod ord">
        <pc:chgData name="Vinny Davies" userId="b3c95d76-c150-4dfb-9197-7b6f01d238ad" providerId="ADAL" clId="{A86F4D88-58DE-43A7-BE63-5D80D6302629}" dt="2024-08-07T15:43:06.242" v="550" actId="20577"/>
        <pc:sldMkLst>
          <pc:docMk/>
          <pc:sldMk cId="866542749" sldId="549"/>
        </pc:sldMkLst>
      </pc:sldChg>
      <pc:sldChg chg="modSp add mod ord">
        <pc:chgData name="Vinny Davies" userId="b3c95d76-c150-4dfb-9197-7b6f01d238ad" providerId="ADAL" clId="{A86F4D88-58DE-43A7-BE63-5D80D6302629}" dt="2024-08-07T15:43:42.577" v="598" actId="20578"/>
        <pc:sldMkLst>
          <pc:docMk/>
          <pc:sldMk cId="2397795570" sldId="550"/>
        </pc:sldMkLst>
      </pc:sldChg>
      <pc:sldChg chg="addSp modSp add mod ord">
        <pc:chgData name="Vinny Davies" userId="b3c95d76-c150-4dfb-9197-7b6f01d238ad" providerId="ADAL" clId="{A86F4D88-58DE-43A7-BE63-5D80D6302629}" dt="2024-08-07T16:52:52.872" v="2364" actId="20577"/>
        <pc:sldMkLst>
          <pc:docMk/>
          <pc:sldMk cId="202577354" sldId="551"/>
        </pc:sldMkLst>
      </pc:sldChg>
      <pc:sldChg chg="addSp delSp modSp add del mod">
        <pc:chgData name="Vinny Davies" userId="b3c95d76-c150-4dfb-9197-7b6f01d238ad" providerId="ADAL" clId="{A86F4D88-58DE-43A7-BE63-5D80D6302629}" dt="2024-08-07T16:19:38.824" v="1684" actId="47"/>
        <pc:sldMkLst>
          <pc:docMk/>
          <pc:sldMk cId="2762673040" sldId="552"/>
        </pc:sldMkLst>
      </pc:sldChg>
      <pc:sldChg chg="addSp modSp add mod">
        <pc:chgData name="Vinny Davies" userId="b3c95d76-c150-4dfb-9197-7b6f01d238ad" providerId="ADAL" clId="{A86F4D88-58DE-43A7-BE63-5D80D6302629}" dt="2024-08-07T16:17:33.234" v="1645" actId="1076"/>
        <pc:sldMkLst>
          <pc:docMk/>
          <pc:sldMk cId="893045063" sldId="553"/>
        </pc:sldMkLst>
      </pc:sldChg>
      <pc:sldChg chg="addSp modSp add">
        <pc:chgData name="Vinny Davies" userId="b3c95d76-c150-4dfb-9197-7b6f01d238ad" providerId="ADAL" clId="{A86F4D88-58DE-43A7-BE63-5D80D6302629}" dt="2024-08-07T16:17:35.964" v="1646"/>
        <pc:sldMkLst>
          <pc:docMk/>
          <pc:sldMk cId="3173515412" sldId="554"/>
        </pc:sldMkLst>
      </pc:sldChg>
      <pc:sldChg chg="addSp modSp add mod">
        <pc:chgData name="Vinny Davies" userId="b3c95d76-c150-4dfb-9197-7b6f01d238ad" providerId="ADAL" clId="{A86F4D88-58DE-43A7-BE63-5D80D6302629}" dt="2024-08-07T16:18:34.344" v="1672" actId="20577"/>
        <pc:sldMkLst>
          <pc:docMk/>
          <pc:sldMk cId="3048336829" sldId="555"/>
        </pc:sldMkLst>
      </pc:sldChg>
      <pc:sldChg chg="add">
        <pc:chgData name="Vinny Davies" userId="b3c95d76-c150-4dfb-9197-7b6f01d238ad" providerId="ADAL" clId="{A86F4D88-58DE-43A7-BE63-5D80D6302629}" dt="2024-08-07T16:19:17.214" v="1679"/>
        <pc:sldMkLst>
          <pc:docMk/>
          <pc:sldMk cId="347354235" sldId="556"/>
        </pc:sldMkLst>
      </pc:sldChg>
      <pc:sldChg chg="addSp modSp add mod">
        <pc:chgData name="Vinny Davies" userId="b3c95d76-c150-4dfb-9197-7b6f01d238ad" providerId="ADAL" clId="{A86F4D88-58DE-43A7-BE63-5D80D6302629}" dt="2024-08-07T17:29:17.188" v="4359" actId="20577"/>
        <pc:sldMkLst>
          <pc:docMk/>
          <pc:sldMk cId="595544772" sldId="557"/>
        </pc:sldMkLst>
      </pc:sldChg>
      <pc:sldChg chg="addSp modSp add mod">
        <pc:chgData name="Vinny Davies" userId="b3c95d76-c150-4dfb-9197-7b6f01d238ad" providerId="ADAL" clId="{A86F4D88-58DE-43A7-BE63-5D80D6302629}" dt="2024-08-07T17:31:50.737" v="4716" actId="20577"/>
        <pc:sldMkLst>
          <pc:docMk/>
          <pc:sldMk cId="4281785477" sldId="558"/>
        </pc:sldMkLst>
      </pc:sldChg>
      <pc:sldChg chg="addSp modSp add mod">
        <pc:chgData name="Vinny Davies" userId="b3c95d76-c150-4dfb-9197-7b6f01d238ad" providerId="ADAL" clId="{A86F4D88-58DE-43A7-BE63-5D80D6302629}" dt="2024-08-07T17:47:55.886" v="5209" actId="20577"/>
        <pc:sldMkLst>
          <pc:docMk/>
          <pc:sldMk cId="2067616433" sldId="559"/>
        </pc:sldMkLst>
      </pc:sldChg>
      <pc:sldChg chg="modSp add mod">
        <pc:chgData name="Vinny Davies" userId="b3c95d76-c150-4dfb-9197-7b6f01d238ad" providerId="ADAL" clId="{A86F4D88-58DE-43A7-BE63-5D80D6302629}" dt="2024-08-07T17:12:28.409" v="3778" actId="27636"/>
        <pc:sldMkLst>
          <pc:docMk/>
          <pc:sldMk cId="2031234494" sldId="560"/>
        </pc:sldMkLst>
      </pc:sldChg>
      <pc:sldMasterChg chg="delSldLayout">
        <pc:chgData name="Vinny Davies" userId="b3c95d76-c150-4dfb-9197-7b6f01d238ad" providerId="ADAL" clId="{A86F4D88-58DE-43A7-BE63-5D80D6302629}" dt="2024-08-07T16:17:57.594" v="1651" actId="47"/>
        <pc:sldMasterMkLst>
          <pc:docMk/>
          <pc:sldMasterMk cId="3635699181" sldId="2147483648"/>
        </pc:sldMasterMkLst>
        <pc:sldLayoutChg chg="del">
          <pc:chgData name="Vinny Davies" userId="b3c95d76-c150-4dfb-9197-7b6f01d238ad" providerId="ADAL" clId="{A86F4D88-58DE-43A7-BE63-5D80D6302629}" dt="2024-08-07T16:17:57.594" v="1651" actId="47"/>
          <pc:sldLayoutMkLst>
            <pc:docMk/>
            <pc:sldMasterMk cId="3635699181" sldId="2147483648"/>
            <pc:sldLayoutMk cId="1041837092" sldId="2147483693"/>
          </pc:sldLayoutMkLst>
        </pc:sldLayoutChg>
        <pc:sldLayoutChg chg="del">
          <pc:chgData name="Vinny Davies" userId="b3c95d76-c150-4dfb-9197-7b6f01d238ad" providerId="ADAL" clId="{A86F4D88-58DE-43A7-BE63-5D80D6302629}" dt="2024-08-07T16:02:06.135" v="1276" actId="47"/>
          <pc:sldLayoutMkLst>
            <pc:docMk/>
            <pc:sldMasterMk cId="3635699181" sldId="2147483648"/>
            <pc:sldLayoutMk cId="3724812467" sldId="2147483693"/>
          </pc:sldLayoutMkLst>
        </pc:sldLayoutChg>
      </pc:sldMasterChg>
    </pc:docChg>
  </pc:docChgLst>
  <pc:docChgLst>
    <pc:chgData name="Vinny Davies" userId="b3c95d76-c150-4dfb-9197-7b6f01d238ad" providerId="ADAL" clId="{D7231A0F-8BE0-4F2B-A612-858760E5C4A5}"/>
    <pc:docChg chg="undo custSel addSld delSld modSld modSection">
      <pc:chgData name="Vinny Davies" userId="b3c95d76-c150-4dfb-9197-7b6f01d238ad" providerId="ADAL" clId="{D7231A0F-8BE0-4F2B-A612-858760E5C4A5}" dt="2024-09-03T16:36:59.267" v="1354" actId="1076"/>
      <pc:docMkLst>
        <pc:docMk/>
      </pc:docMkLst>
      <pc:sldChg chg="modSp mod modCm">
        <pc:chgData name="Vinny Davies" userId="b3c95d76-c150-4dfb-9197-7b6f01d238ad" providerId="ADAL" clId="{D7231A0F-8BE0-4F2B-A612-858760E5C4A5}" dt="2024-09-03T15:51:09.894" v="215"/>
        <pc:sldMkLst>
          <pc:docMk/>
          <pc:sldMk cId="4244171547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nny Davies" userId="b3c95d76-c150-4dfb-9197-7b6f01d238ad" providerId="ADAL" clId="{D7231A0F-8BE0-4F2B-A612-858760E5C4A5}" dt="2024-09-03T15:51:09.894" v="215"/>
              <pc2:cmMkLst xmlns:pc2="http://schemas.microsoft.com/office/powerpoint/2019/9/main/command">
                <pc:docMk/>
                <pc:sldMk cId="4244171547" sldId="256"/>
                <pc2:cmMk id="{04725ADE-7400-3D43-B0B9-9BAAD9F6004F}"/>
              </pc2:cmMkLst>
            </pc226:cmChg>
          </p:ext>
        </pc:extLst>
      </pc:sldChg>
      <pc:sldChg chg="mod modShow">
        <pc:chgData name="Vinny Davies" userId="b3c95d76-c150-4dfb-9197-7b6f01d238ad" providerId="ADAL" clId="{D7231A0F-8BE0-4F2B-A612-858760E5C4A5}" dt="2024-09-03T16:04:12.308" v="264" actId="729"/>
        <pc:sldMkLst>
          <pc:docMk/>
          <pc:sldMk cId="3821180055" sldId="257"/>
        </pc:sldMkLst>
      </pc:sldChg>
      <pc:sldChg chg="addSp modSp mod">
        <pc:chgData name="Vinny Davies" userId="b3c95d76-c150-4dfb-9197-7b6f01d238ad" providerId="ADAL" clId="{D7231A0F-8BE0-4F2B-A612-858760E5C4A5}" dt="2024-09-03T16:29:56.773" v="1343" actId="1036"/>
        <pc:sldMkLst>
          <pc:docMk/>
          <pc:sldMk cId="1667014214" sldId="507"/>
        </pc:sldMkLst>
      </pc:sldChg>
      <pc:sldChg chg="addSp modSp">
        <pc:chgData name="Vinny Davies" userId="b3c95d76-c150-4dfb-9197-7b6f01d238ad" providerId="ADAL" clId="{D7231A0F-8BE0-4F2B-A612-858760E5C4A5}" dt="2024-09-03T15:52:20.410" v="254"/>
        <pc:sldMkLst>
          <pc:docMk/>
          <pc:sldMk cId="3136234323" sldId="542"/>
        </pc:sldMkLst>
      </pc:sldChg>
      <pc:sldChg chg="addSp delSp modSp mod">
        <pc:chgData name="Vinny Davies" userId="b3c95d76-c150-4dfb-9197-7b6f01d238ad" providerId="ADAL" clId="{D7231A0F-8BE0-4F2B-A612-858760E5C4A5}" dt="2024-09-03T15:52:26.963" v="256" actId="478"/>
        <pc:sldMkLst>
          <pc:docMk/>
          <pc:sldMk cId="3901555015" sldId="543"/>
        </pc:sldMkLst>
      </pc:sldChg>
      <pc:sldChg chg="addSp modSp">
        <pc:chgData name="Vinny Davies" userId="b3c95d76-c150-4dfb-9197-7b6f01d238ad" providerId="ADAL" clId="{D7231A0F-8BE0-4F2B-A612-858760E5C4A5}" dt="2024-09-03T15:52:29.480" v="257"/>
        <pc:sldMkLst>
          <pc:docMk/>
          <pc:sldMk cId="483208438" sldId="544"/>
        </pc:sldMkLst>
      </pc:sldChg>
      <pc:sldChg chg="modSp del mod">
        <pc:chgData name="Vinny Davies" userId="b3c95d76-c150-4dfb-9197-7b6f01d238ad" providerId="ADAL" clId="{D7231A0F-8BE0-4F2B-A612-858760E5C4A5}" dt="2024-09-03T16:08:55.994" v="492" actId="47"/>
        <pc:sldMkLst>
          <pc:docMk/>
          <pc:sldMk cId="202577354" sldId="551"/>
        </pc:sldMkLst>
      </pc:sldChg>
      <pc:sldChg chg="addSp modSp">
        <pc:chgData name="Vinny Davies" userId="b3c95d76-c150-4dfb-9197-7b6f01d238ad" providerId="ADAL" clId="{D7231A0F-8BE0-4F2B-A612-858760E5C4A5}" dt="2024-09-03T15:52:31.974" v="258"/>
        <pc:sldMkLst>
          <pc:docMk/>
          <pc:sldMk cId="893045063" sldId="553"/>
        </pc:sldMkLst>
      </pc:sldChg>
      <pc:sldChg chg="addSp modSp mod">
        <pc:chgData name="Vinny Davies" userId="b3c95d76-c150-4dfb-9197-7b6f01d238ad" providerId="ADAL" clId="{D7231A0F-8BE0-4F2B-A612-858760E5C4A5}" dt="2024-09-03T15:52:47.065" v="260" actId="167"/>
        <pc:sldMkLst>
          <pc:docMk/>
          <pc:sldMk cId="3173515412" sldId="554"/>
        </pc:sldMkLst>
      </pc:sldChg>
      <pc:sldChg chg="addSp modSp mod">
        <pc:chgData name="Vinny Davies" userId="b3c95d76-c150-4dfb-9197-7b6f01d238ad" providerId="ADAL" clId="{D7231A0F-8BE0-4F2B-A612-858760E5C4A5}" dt="2024-09-03T15:52:58.209" v="262" actId="167"/>
        <pc:sldMkLst>
          <pc:docMk/>
          <pc:sldMk cId="3048336829" sldId="555"/>
        </pc:sldMkLst>
      </pc:sldChg>
      <pc:sldChg chg="addSp modSp mod">
        <pc:chgData name="Vinny Davies" userId="b3c95d76-c150-4dfb-9197-7b6f01d238ad" providerId="ADAL" clId="{D7231A0F-8BE0-4F2B-A612-858760E5C4A5}" dt="2024-09-03T15:52:17.085" v="253" actId="1076"/>
        <pc:sldMkLst>
          <pc:docMk/>
          <pc:sldMk cId="347354235" sldId="556"/>
        </pc:sldMkLst>
      </pc:sldChg>
      <pc:sldChg chg="modSp mod">
        <pc:chgData name="Vinny Davies" userId="b3c95d76-c150-4dfb-9197-7b6f01d238ad" providerId="ADAL" clId="{D7231A0F-8BE0-4F2B-A612-858760E5C4A5}" dt="2024-09-03T16:31:56.209" v="1349" actId="20577"/>
        <pc:sldMkLst>
          <pc:docMk/>
          <pc:sldMk cId="1900935473" sldId="566"/>
        </pc:sldMkLst>
      </pc:sldChg>
      <pc:sldChg chg="new">
        <pc:chgData name="Vinny Davies" userId="b3c95d76-c150-4dfb-9197-7b6f01d238ad" providerId="ADAL" clId="{D7231A0F-8BE0-4F2B-A612-858760E5C4A5}" dt="2024-09-03T15:55:00.279" v="263" actId="680"/>
        <pc:sldMkLst>
          <pc:docMk/>
          <pc:sldMk cId="3457104809" sldId="576"/>
        </pc:sldMkLst>
      </pc:sldChg>
      <pc:sldChg chg="addSp modSp add mod">
        <pc:chgData name="Vinny Davies" userId="b3c95d76-c150-4dfb-9197-7b6f01d238ad" providerId="ADAL" clId="{D7231A0F-8BE0-4F2B-A612-858760E5C4A5}" dt="2024-09-03T16:12:54.230" v="787" actId="20577"/>
        <pc:sldMkLst>
          <pc:docMk/>
          <pc:sldMk cId="3609521496" sldId="577"/>
        </pc:sldMkLst>
      </pc:sldChg>
      <pc:sldChg chg="addSp modSp add mod">
        <pc:chgData name="Vinny Davies" userId="b3c95d76-c150-4dfb-9197-7b6f01d238ad" providerId="ADAL" clId="{D7231A0F-8BE0-4F2B-A612-858760E5C4A5}" dt="2024-09-03T16:36:59.267" v="1354" actId="1076"/>
        <pc:sldMkLst>
          <pc:docMk/>
          <pc:sldMk cId="222937419" sldId="578"/>
        </pc:sldMkLst>
      </pc:sldChg>
    </pc:docChg>
  </pc:docChgLst>
  <pc:docChgLst>
    <pc:chgData name="Andrew Elliott" userId="c41308ea-6d35-46ad-a489-af2606dc4ec5" providerId="ADAL" clId="{80A87DD1-94C4-584D-A729-0EF0037A4439}"/>
    <pc:docChg chg="undo custSel addSld delSld modSld sldOrd modSection">
      <pc:chgData name="Andrew Elliott" userId="c41308ea-6d35-46ad-a489-af2606dc4ec5" providerId="ADAL" clId="{80A87DD1-94C4-584D-A729-0EF0037A4439}" dt="2024-09-04T08:56:23.802" v="8563" actId="14100"/>
      <pc:docMkLst>
        <pc:docMk/>
      </pc:docMkLst>
      <pc:sldChg chg="modSp mod">
        <pc:chgData name="Andrew Elliott" userId="c41308ea-6d35-46ad-a489-af2606dc4ec5" providerId="ADAL" clId="{80A87DD1-94C4-584D-A729-0EF0037A4439}" dt="2024-09-03T15:51:25.153" v="7891" actId="115"/>
        <pc:sldMkLst>
          <pc:docMk/>
          <pc:sldMk cId="4244171547" sldId="256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21180055" sldId="257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2708854927" sldId="258"/>
        </pc:sldMkLst>
      </pc:sldChg>
      <pc:sldChg chg="add">
        <pc:chgData name="Andrew Elliott" userId="c41308ea-6d35-46ad-a489-af2606dc4ec5" providerId="ADAL" clId="{80A87DD1-94C4-584D-A729-0EF0037A4439}" dt="2024-08-09T14:06:52.760" v="0"/>
        <pc:sldMkLst>
          <pc:docMk/>
          <pc:sldMk cId="3890953634" sldId="259"/>
        </pc:sldMkLst>
      </pc:sldChg>
      <pc:sldChg chg="addSp delSp modSp mod modNotesTx">
        <pc:chgData name="Andrew Elliott" userId="c41308ea-6d35-46ad-a489-af2606dc4ec5" providerId="ADAL" clId="{80A87DD1-94C4-584D-A729-0EF0037A4439}" dt="2024-09-03T09:17:40.951" v="7814" actId="5793"/>
        <pc:sldMkLst>
          <pc:docMk/>
          <pc:sldMk cId="866542749" sldId="549"/>
        </pc:sldMkLst>
      </pc:sldChg>
      <pc:sldChg chg="addSp delSp modSp mod">
        <pc:chgData name="Andrew Elliott" userId="c41308ea-6d35-46ad-a489-af2606dc4ec5" providerId="ADAL" clId="{80A87DD1-94C4-584D-A729-0EF0037A4439}" dt="2024-09-04T08:56:23.802" v="8563" actId="14100"/>
        <pc:sldMkLst>
          <pc:docMk/>
          <pc:sldMk cId="2397795570" sldId="550"/>
        </pc:sldMkLst>
      </pc:sldChg>
      <pc:sldChg chg="ord">
        <pc:chgData name="Andrew Elliott" userId="c41308ea-6d35-46ad-a489-af2606dc4ec5" providerId="ADAL" clId="{80A87DD1-94C4-584D-A729-0EF0037A4439}" dt="2024-08-29T06:58:57.872" v="6409" actId="20578"/>
        <pc:sldMkLst>
          <pc:docMk/>
          <pc:sldMk cId="202577354" sldId="551"/>
        </pc:sldMkLst>
      </pc:sldChg>
      <pc:sldChg chg="modSp mod">
        <pc:chgData name="Andrew Elliott" userId="c41308ea-6d35-46ad-a489-af2606dc4ec5" providerId="ADAL" clId="{80A87DD1-94C4-584D-A729-0EF0037A4439}" dt="2024-08-09T14:10:31.124" v="40" actId="20577"/>
        <pc:sldMkLst>
          <pc:docMk/>
          <pc:sldMk cId="4281785477" sldId="558"/>
        </pc:sldMkLst>
      </pc:sldChg>
      <pc:sldChg chg="modSp mod">
        <pc:chgData name="Andrew Elliott" userId="c41308ea-6d35-46ad-a489-af2606dc4ec5" providerId="ADAL" clId="{80A87DD1-94C4-584D-A729-0EF0037A4439}" dt="2024-08-09T14:10:11.366" v="39" actId="5793"/>
        <pc:sldMkLst>
          <pc:docMk/>
          <pc:sldMk cId="2031234494" sldId="560"/>
        </pc:sldMkLst>
      </pc:sldChg>
      <pc:sldChg chg="addSp delSp modSp add mod">
        <pc:chgData name="Andrew Elliott" userId="c41308ea-6d35-46ad-a489-af2606dc4ec5" providerId="ADAL" clId="{80A87DD1-94C4-584D-A729-0EF0037A4439}" dt="2024-08-09T14:07:32.187" v="37" actId="1076"/>
        <pc:sldMkLst>
          <pc:docMk/>
          <pc:sldMk cId="280950381" sldId="561"/>
        </pc:sldMkLst>
      </pc:sldChg>
      <pc:sldChg chg="addSp delSp modSp new mod ord">
        <pc:chgData name="Andrew Elliott" userId="c41308ea-6d35-46ad-a489-af2606dc4ec5" providerId="ADAL" clId="{80A87DD1-94C4-584D-A729-0EF0037A4439}" dt="2024-09-03T15:54:39.718" v="7893" actId="20577"/>
        <pc:sldMkLst>
          <pc:docMk/>
          <pc:sldMk cId="3738103045" sldId="562"/>
        </pc:sldMkLst>
      </pc:sldChg>
      <pc:sldChg chg="addSp delSp modSp new mod">
        <pc:chgData name="Andrew Elliott" userId="c41308ea-6d35-46ad-a489-af2606dc4ec5" providerId="ADAL" clId="{80A87DD1-94C4-584D-A729-0EF0037A4439}" dt="2024-09-03T07:07:34.250" v="7442" actId="20577"/>
        <pc:sldMkLst>
          <pc:docMk/>
          <pc:sldMk cId="4097254465" sldId="563"/>
        </pc:sldMkLst>
      </pc:sldChg>
      <pc:sldChg chg="delSp modSp new mod ord modShow">
        <pc:chgData name="Andrew Elliott" userId="c41308ea-6d35-46ad-a489-af2606dc4ec5" providerId="ADAL" clId="{80A87DD1-94C4-584D-A729-0EF0037A4439}" dt="2024-09-03T15:51:00.388" v="7889" actId="729"/>
        <pc:sldMkLst>
          <pc:docMk/>
          <pc:sldMk cId="580968736" sldId="564"/>
        </pc:sldMkLst>
      </pc:sldChg>
      <pc:sldChg chg="new del">
        <pc:chgData name="Andrew Elliott" userId="c41308ea-6d35-46ad-a489-af2606dc4ec5" providerId="ADAL" clId="{80A87DD1-94C4-584D-A729-0EF0037A4439}" dt="2024-08-17T00:02:13.724" v="5959" actId="2696"/>
        <pc:sldMkLst>
          <pc:docMk/>
          <pc:sldMk cId="3270563483" sldId="565"/>
        </pc:sldMkLst>
      </pc:sldChg>
      <pc:sldChg chg="delSp modSp new mod ord">
        <pc:chgData name="Andrew Elliott" userId="c41308ea-6d35-46ad-a489-af2606dc4ec5" providerId="ADAL" clId="{80A87DD1-94C4-584D-A729-0EF0037A4439}" dt="2024-09-03T16:31:50.957" v="8392" actId="15"/>
        <pc:sldMkLst>
          <pc:docMk/>
          <pc:sldMk cId="1900935473" sldId="566"/>
        </pc:sldMkLst>
      </pc:sldChg>
      <pc:sldChg chg="addSp delSp modSp add del mod ord modAnim">
        <pc:chgData name="Andrew Elliott" userId="c41308ea-6d35-46ad-a489-af2606dc4ec5" providerId="ADAL" clId="{80A87DD1-94C4-584D-A729-0EF0037A4439}" dt="2024-08-17T00:02:12.449" v="5958" actId="2696"/>
        <pc:sldMkLst>
          <pc:docMk/>
          <pc:sldMk cId="90819376" sldId="567"/>
        </pc:sldMkLst>
      </pc:sldChg>
      <pc:sldChg chg="addSp delSp modSp new mod modAnim">
        <pc:chgData name="Andrew Elliott" userId="c41308ea-6d35-46ad-a489-af2606dc4ec5" providerId="ADAL" clId="{80A87DD1-94C4-584D-A729-0EF0037A4439}" dt="2024-09-03T23:21:49.130" v="8527" actId="122"/>
        <pc:sldMkLst>
          <pc:docMk/>
          <pc:sldMk cId="3956774172" sldId="568"/>
        </pc:sldMkLst>
      </pc:sldChg>
      <pc:sldChg chg="addSp modSp add del mod">
        <pc:chgData name="Andrew Elliott" userId="c41308ea-6d35-46ad-a489-af2606dc4ec5" providerId="ADAL" clId="{80A87DD1-94C4-584D-A729-0EF0037A4439}" dt="2024-08-16T16:59:22.341" v="3537" actId="2696"/>
        <pc:sldMkLst>
          <pc:docMk/>
          <pc:sldMk cId="3388095971" sldId="569"/>
        </pc:sldMkLst>
      </pc:sldChg>
      <pc:sldChg chg="addSp delSp modSp new mod modAnim">
        <pc:chgData name="Andrew Elliott" userId="c41308ea-6d35-46ad-a489-af2606dc4ec5" providerId="ADAL" clId="{80A87DD1-94C4-584D-A729-0EF0037A4439}" dt="2024-09-03T16:25:30.520" v="8281" actId="403"/>
        <pc:sldMkLst>
          <pc:docMk/>
          <pc:sldMk cId="3510983023" sldId="569"/>
        </pc:sldMkLst>
      </pc:sldChg>
      <pc:sldChg chg="addSp delSp modSp add mod modAnim">
        <pc:chgData name="Andrew Elliott" userId="c41308ea-6d35-46ad-a489-af2606dc4ec5" providerId="ADAL" clId="{80A87DD1-94C4-584D-A729-0EF0037A4439}" dt="2024-09-03T16:26:11.332" v="8290"/>
        <pc:sldMkLst>
          <pc:docMk/>
          <pc:sldMk cId="2054742131" sldId="570"/>
        </pc:sldMkLst>
      </pc:sldChg>
      <pc:sldChg chg="addSp delSp modSp add mod">
        <pc:chgData name="Andrew Elliott" userId="c41308ea-6d35-46ad-a489-af2606dc4ec5" providerId="ADAL" clId="{80A87DD1-94C4-584D-A729-0EF0037A4439}" dt="2024-09-03T16:26:37.026" v="8300"/>
        <pc:sldMkLst>
          <pc:docMk/>
          <pc:sldMk cId="1092610502" sldId="571"/>
        </pc:sldMkLst>
      </pc:sldChg>
      <pc:sldChg chg="addSp delSp modSp add mod">
        <pc:chgData name="Andrew Elliott" userId="c41308ea-6d35-46ad-a489-af2606dc4ec5" providerId="ADAL" clId="{80A87DD1-94C4-584D-A729-0EF0037A4439}" dt="2024-09-03T16:26:38.340" v="8301"/>
        <pc:sldMkLst>
          <pc:docMk/>
          <pc:sldMk cId="1432180205" sldId="572"/>
        </pc:sldMkLst>
      </pc:sldChg>
      <pc:sldChg chg="addSp delSp modSp add mod">
        <pc:chgData name="Andrew Elliott" userId="c41308ea-6d35-46ad-a489-af2606dc4ec5" providerId="ADAL" clId="{80A87DD1-94C4-584D-A729-0EF0037A4439}" dt="2024-09-03T16:26:39.366" v="8302"/>
        <pc:sldMkLst>
          <pc:docMk/>
          <pc:sldMk cId="275541851" sldId="573"/>
        </pc:sldMkLst>
      </pc:sldChg>
      <pc:sldChg chg="addSp delSp modSp new mod">
        <pc:chgData name="Andrew Elliott" userId="c41308ea-6d35-46ad-a489-af2606dc4ec5" providerId="ADAL" clId="{80A87DD1-94C4-584D-A729-0EF0037A4439}" dt="2024-09-03T22:47:29.508" v="8521" actId="1076"/>
        <pc:sldMkLst>
          <pc:docMk/>
          <pc:sldMk cId="3796084656" sldId="574"/>
        </pc:sldMkLst>
      </pc:sldChg>
      <pc:sldChg chg="addSp delSp modSp new mod ord">
        <pc:chgData name="Andrew Elliott" userId="c41308ea-6d35-46ad-a489-af2606dc4ec5" providerId="ADAL" clId="{80A87DD1-94C4-584D-A729-0EF0037A4439}" dt="2024-09-03T16:50:20.445" v="8513" actId="20577"/>
        <pc:sldMkLst>
          <pc:docMk/>
          <pc:sldMk cId="335158864" sldId="575"/>
        </pc:sldMkLst>
      </pc:sldChg>
      <pc:sldChg chg="del">
        <pc:chgData name="Andrew Elliott" userId="c41308ea-6d35-46ad-a489-af2606dc4ec5" providerId="ADAL" clId="{80A87DD1-94C4-584D-A729-0EF0037A4439}" dt="2024-09-03T16:26:42.995" v="8303" actId="2696"/>
        <pc:sldMkLst>
          <pc:docMk/>
          <pc:sldMk cId="3457104809" sldId="576"/>
        </pc:sldMkLst>
      </pc:sldChg>
      <pc:sldChg chg="new del">
        <pc:chgData name="Andrew Elliott" userId="c41308ea-6d35-46ad-a489-af2606dc4ec5" providerId="ADAL" clId="{80A87DD1-94C4-584D-A729-0EF0037A4439}" dt="2024-09-03T15:50:51.496" v="7888" actId="2696"/>
        <pc:sldMkLst>
          <pc:docMk/>
          <pc:sldMk cId="4047506316" sldId="576"/>
        </pc:sldMkLst>
      </pc:sldChg>
      <pc:sldChg chg="new del">
        <pc:chgData name="Andrew Elliott" userId="c41308ea-6d35-46ad-a489-af2606dc4ec5" providerId="ADAL" clId="{80A87DD1-94C4-584D-A729-0EF0037A4439}" dt="2024-09-03T15:50:49.285" v="7887" actId="2696"/>
        <pc:sldMkLst>
          <pc:docMk/>
          <pc:sldMk cId="2223691943" sldId="577"/>
        </pc:sldMkLst>
      </pc:sldChg>
      <pc:sldChg chg="add mod modShow">
        <pc:chgData name="Andrew Elliott" userId="c41308ea-6d35-46ad-a489-af2606dc4ec5" providerId="ADAL" clId="{80A87DD1-94C4-584D-A729-0EF0037A4439}" dt="2024-09-03T16:38:51.984" v="8400" actId="729"/>
        <pc:sldMkLst>
          <pc:docMk/>
          <pc:sldMk cId="2002592664" sldId="579"/>
        </pc:sldMkLst>
      </pc:sldChg>
      <pc:sldChg chg="new del">
        <pc:chgData name="Andrew Elliott" userId="c41308ea-6d35-46ad-a489-af2606dc4ec5" providerId="ADAL" clId="{80A87DD1-94C4-584D-A729-0EF0037A4439}" dt="2024-09-03T22:49:01.060" v="8523" actId="2696"/>
        <pc:sldMkLst>
          <pc:docMk/>
          <pc:sldMk cId="1651235777" sldId="580"/>
        </pc:sldMkLst>
      </pc:sldChg>
      <pc:sldChg chg="addSp delSp modSp new del mod">
        <pc:chgData name="Andrew Elliott" userId="c41308ea-6d35-46ad-a489-af2606dc4ec5" providerId="ADAL" clId="{80A87DD1-94C4-584D-A729-0EF0037A4439}" dt="2024-09-03T16:59:57.387" v="8514" actId="2696"/>
        <pc:sldMkLst>
          <pc:docMk/>
          <pc:sldMk cId="1974244521" sldId="580"/>
        </pc:sldMkLst>
      </pc:sldChg>
    </pc:docChg>
  </pc:docChgLst>
  <pc:docChgLst>
    <pc:chgData name="Andrew Elliott" userId="c41308ea-6d35-46ad-a489-af2606dc4ec5" providerId="ADAL" clId="{94DDC56A-D4FD-8E44-92F0-D618451E2752}"/>
    <pc:docChg chg="undo custSel modSld sldOrd modSection">
      <pc:chgData name="Andrew Elliott" userId="c41308ea-6d35-46ad-a489-af2606dc4ec5" providerId="ADAL" clId="{94DDC56A-D4FD-8E44-92F0-D618451E2752}" dt="2025-01-31T15:08:37.695" v="1038" actId="14100"/>
      <pc:docMkLst>
        <pc:docMk/>
      </pc:docMkLst>
      <pc:sldChg chg="modSp mod">
        <pc:chgData name="Andrew Elliott" userId="c41308ea-6d35-46ad-a489-af2606dc4ec5" providerId="ADAL" clId="{94DDC56A-D4FD-8E44-92F0-D618451E2752}" dt="2025-01-31T15:08:37.695" v="1038" actId="14100"/>
        <pc:sldMkLst>
          <pc:docMk/>
          <pc:sldMk cId="647593455" sldId="548"/>
        </pc:sldMkLst>
        <pc:spChg chg="mod">
          <ac:chgData name="Andrew Elliott" userId="c41308ea-6d35-46ad-a489-af2606dc4ec5" providerId="ADAL" clId="{94DDC56A-D4FD-8E44-92F0-D618451E2752}" dt="2025-01-31T15:08:37.695" v="1038" actId="14100"/>
          <ac:spMkLst>
            <pc:docMk/>
            <pc:sldMk cId="647593455" sldId="548"/>
            <ac:spMk id="3" creationId="{1903418B-BAAE-4CCA-8A03-D04B9E1D4FF0}"/>
          </ac:spMkLst>
        </pc:spChg>
      </pc:sldChg>
      <pc:sldChg chg="addSp modSp mod">
        <pc:chgData name="Andrew Elliott" userId="c41308ea-6d35-46ad-a489-af2606dc4ec5" providerId="ADAL" clId="{94DDC56A-D4FD-8E44-92F0-D618451E2752}" dt="2025-01-27T09:36:57.802" v="1037" actId="1076"/>
        <pc:sldMkLst>
          <pc:docMk/>
          <pc:sldMk cId="4097254465" sldId="563"/>
        </pc:sldMkLst>
        <pc:spChg chg="mod">
          <ac:chgData name="Andrew Elliott" userId="c41308ea-6d35-46ad-a489-af2606dc4ec5" providerId="ADAL" clId="{94DDC56A-D4FD-8E44-92F0-D618451E2752}" dt="2025-01-27T09:36:57.802" v="1037" actId="1076"/>
          <ac:spMkLst>
            <pc:docMk/>
            <pc:sldMk cId="4097254465" sldId="563"/>
            <ac:spMk id="7" creationId="{75D96028-22E2-5711-607C-7FF71C5A5E75}"/>
          </ac:spMkLst>
        </pc:spChg>
        <pc:picChg chg="add mod">
          <ac:chgData name="Andrew Elliott" userId="c41308ea-6d35-46ad-a489-af2606dc4ec5" providerId="ADAL" clId="{94DDC56A-D4FD-8E44-92F0-D618451E2752}" dt="2025-01-27T09:36:40.331" v="1035" actId="14100"/>
          <ac:picMkLst>
            <pc:docMk/>
            <pc:sldMk cId="4097254465" sldId="563"/>
            <ac:picMk id="4" creationId="{8B87EF16-5694-0ACA-B062-1F3349EF242B}"/>
          </ac:picMkLst>
        </pc:picChg>
      </pc:sldChg>
      <pc:sldChg chg="modSp mod modShow">
        <pc:chgData name="Andrew Elliott" userId="c41308ea-6d35-46ad-a489-af2606dc4ec5" providerId="ADAL" clId="{94DDC56A-D4FD-8E44-92F0-D618451E2752}" dt="2025-01-27T09:10:27.832" v="297" actId="20577"/>
        <pc:sldMkLst>
          <pc:docMk/>
          <pc:sldMk cId="580968736" sldId="564"/>
        </pc:sldMkLst>
        <pc:spChg chg="mod">
          <ac:chgData name="Andrew Elliott" userId="c41308ea-6d35-46ad-a489-af2606dc4ec5" providerId="ADAL" clId="{94DDC56A-D4FD-8E44-92F0-D618451E2752}" dt="2025-01-27T09:10:27.832" v="297" actId="20577"/>
          <ac:spMkLst>
            <pc:docMk/>
            <pc:sldMk cId="580968736" sldId="564"/>
            <ac:spMk id="3" creationId="{B198DBC3-E1E4-898A-EB53-CC40D88C868C}"/>
          </ac:spMkLst>
        </pc:spChg>
      </pc:sldChg>
      <pc:sldChg chg="addSp modSp mod">
        <pc:chgData name="Andrew Elliott" userId="c41308ea-6d35-46ad-a489-af2606dc4ec5" providerId="ADAL" clId="{94DDC56A-D4FD-8E44-92F0-D618451E2752}" dt="2025-01-27T09:29:11.912" v="1028" actId="1076"/>
        <pc:sldMkLst>
          <pc:docMk/>
          <pc:sldMk cId="1900935473" sldId="566"/>
        </pc:sldMkLst>
        <pc:spChg chg="add mod">
          <ac:chgData name="Andrew Elliott" userId="c41308ea-6d35-46ad-a489-af2606dc4ec5" providerId="ADAL" clId="{94DDC56A-D4FD-8E44-92F0-D618451E2752}" dt="2025-01-27T09:29:11.912" v="1028" actId="1076"/>
          <ac:spMkLst>
            <pc:docMk/>
            <pc:sldMk cId="1900935473" sldId="566"/>
            <ac:spMk id="2" creationId="{BE7E6908-7255-FE94-D860-A17303AD536A}"/>
          </ac:spMkLst>
        </pc:spChg>
        <pc:spChg chg="mod">
          <ac:chgData name="Andrew Elliott" userId="c41308ea-6d35-46ad-a489-af2606dc4ec5" providerId="ADAL" clId="{94DDC56A-D4FD-8E44-92F0-D618451E2752}" dt="2025-01-27T09:26:27.796" v="976" actId="1076"/>
          <ac:spMkLst>
            <pc:docMk/>
            <pc:sldMk cId="1900935473" sldId="566"/>
            <ac:spMk id="10" creationId="{22F6016E-BCE2-29D0-865A-52D6A1E99508}"/>
          </ac:spMkLst>
        </pc:spChg>
        <pc:picChg chg="add mod">
          <ac:chgData name="Andrew Elliott" userId="c41308ea-6d35-46ad-a489-af2606dc4ec5" providerId="ADAL" clId="{94DDC56A-D4FD-8E44-92F0-D618451E2752}" dt="2025-01-27T09:26:34.127" v="978" actId="1076"/>
          <ac:picMkLst>
            <pc:docMk/>
            <pc:sldMk cId="1900935473" sldId="566"/>
            <ac:picMk id="1026" creationId="{F9FF32A5-0CEE-865C-3EFA-E5130D286288}"/>
          </ac:picMkLst>
        </pc:picChg>
      </pc:sldChg>
      <pc:sldChg chg="ord">
        <pc:chgData name="Andrew Elliott" userId="c41308ea-6d35-46ad-a489-af2606dc4ec5" providerId="ADAL" clId="{94DDC56A-D4FD-8E44-92F0-D618451E2752}" dt="2025-01-27T09:17:31.436" v="492" actId="20578"/>
        <pc:sldMkLst>
          <pc:docMk/>
          <pc:sldMk cId="222937419" sldId="578"/>
        </pc:sldMkLst>
      </pc:sldChg>
      <pc:sldChg chg="modSp mod">
        <pc:chgData name="Andrew Elliott" userId="c41308ea-6d35-46ad-a489-af2606dc4ec5" providerId="ADAL" clId="{94DDC56A-D4FD-8E44-92F0-D618451E2752}" dt="2025-01-21T10:13:30.955" v="226" actId="20577"/>
        <pc:sldMkLst>
          <pc:docMk/>
          <pc:sldMk cId="518797766" sldId="580"/>
        </pc:sldMkLst>
        <pc:spChg chg="mod">
          <ac:chgData name="Andrew Elliott" userId="c41308ea-6d35-46ad-a489-af2606dc4ec5" providerId="ADAL" clId="{94DDC56A-D4FD-8E44-92F0-D618451E2752}" dt="2025-01-21T10:13:30.955" v="226" actId="20577"/>
          <ac:spMkLst>
            <pc:docMk/>
            <pc:sldMk cId="518797766" sldId="580"/>
            <ac:spMk id="10" creationId="{66BEBBB7-DF8D-C626-B840-A51FFA71949C}"/>
          </ac:spMkLst>
        </pc:spChg>
      </pc:sldChg>
    </pc:docChg>
  </pc:docChgLst>
  <pc:docChgLst>
    <pc:chgData name="Vinny Davies" userId="b3c95d76-c150-4dfb-9197-7b6f01d238ad" providerId="ADAL" clId="{54681278-A2CB-4BB9-8540-7D1E67D83555}"/>
    <pc:docChg chg="custSel addSld delSld modSld modSection">
      <pc:chgData name="Vinny Davies" userId="b3c95d76-c150-4dfb-9197-7b6f01d238ad" providerId="ADAL" clId="{54681278-A2CB-4BB9-8540-7D1E67D83555}" dt="2025-01-21T10:12:43.538" v="948" actId="20577"/>
      <pc:docMkLst>
        <pc:docMk/>
      </pc:docMkLst>
      <pc:sldChg chg="delSp mod">
        <pc:chgData name="Vinny Davies" userId="b3c95d76-c150-4dfb-9197-7b6f01d238ad" providerId="ADAL" clId="{54681278-A2CB-4BB9-8540-7D1E67D83555}" dt="2025-01-16T15:42:09.075" v="0" actId="478"/>
        <pc:sldMkLst>
          <pc:docMk/>
          <pc:sldMk cId="1667014214" sldId="507"/>
        </pc:sldMkLst>
      </pc:sldChg>
      <pc:sldChg chg="addSp delSp modSp mod">
        <pc:chgData name="Vinny Davies" userId="b3c95d76-c150-4dfb-9197-7b6f01d238ad" providerId="ADAL" clId="{54681278-A2CB-4BB9-8540-7D1E67D83555}" dt="2025-01-21T10:06:19.789" v="804" actId="20577"/>
        <pc:sldMkLst>
          <pc:docMk/>
          <pc:sldMk cId="1900935473" sldId="566"/>
        </pc:sldMkLst>
        <pc:spChg chg="add mod">
          <ac:chgData name="Vinny Davies" userId="b3c95d76-c150-4dfb-9197-7b6f01d238ad" providerId="ADAL" clId="{54681278-A2CB-4BB9-8540-7D1E67D83555}" dt="2025-01-16T15:42:38.300" v="24" actId="20577"/>
          <ac:spMkLst>
            <pc:docMk/>
            <pc:sldMk cId="1900935473" sldId="566"/>
            <ac:spMk id="6" creationId="{CC599BC3-FADC-1CEE-E76B-FD22665A9A05}"/>
          </ac:spMkLst>
        </pc:spChg>
        <pc:spChg chg="add mod">
          <ac:chgData name="Vinny Davies" userId="b3c95d76-c150-4dfb-9197-7b6f01d238ad" providerId="ADAL" clId="{54681278-A2CB-4BB9-8540-7D1E67D83555}" dt="2025-01-21T10:06:19.789" v="804" actId="20577"/>
          <ac:spMkLst>
            <pc:docMk/>
            <pc:sldMk cId="1900935473" sldId="566"/>
            <ac:spMk id="10" creationId="{22F6016E-BCE2-29D0-865A-52D6A1E99508}"/>
          </ac:spMkLst>
        </pc:spChg>
      </pc:sldChg>
      <pc:sldChg chg="modSp add mod">
        <pc:chgData name="Vinny Davies" userId="b3c95d76-c150-4dfb-9197-7b6f01d238ad" providerId="ADAL" clId="{54681278-A2CB-4BB9-8540-7D1E67D83555}" dt="2025-01-21T10:12:43.538" v="948" actId="20577"/>
        <pc:sldMkLst>
          <pc:docMk/>
          <pc:sldMk cId="518797766" sldId="580"/>
        </pc:sldMkLst>
        <pc:spChg chg="mod">
          <ac:chgData name="Vinny Davies" userId="b3c95d76-c150-4dfb-9197-7b6f01d238ad" providerId="ADAL" clId="{54681278-A2CB-4BB9-8540-7D1E67D83555}" dt="2025-01-16T15:43:32.248" v="82" actId="20577"/>
          <ac:spMkLst>
            <pc:docMk/>
            <pc:sldMk cId="518797766" sldId="580"/>
            <ac:spMk id="6" creationId="{09E50A14-24A8-61AE-4B59-5885DF82C968}"/>
          </ac:spMkLst>
        </pc:spChg>
        <pc:spChg chg="mod">
          <ac:chgData name="Vinny Davies" userId="b3c95d76-c150-4dfb-9197-7b6f01d238ad" providerId="ADAL" clId="{54681278-A2CB-4BB9-8540-7D1E67D83555}" dt="2025-01-21T10:12:43.538" v="948" actId="20577"/>
          <ac:spMkLst>
            <pc:docMk/>
            <pc:sldMk cId="518797766" sldId="580"/>
            <ac:spMk id="10" creationId="{66BEBBB7-DF8D-C626-B840-A51FFA71949C}"/>
          </ac:spMkLst>
        </pc:spChg>
      </pc:sldChg>
      <pc:sldChg chg="add del">
        <pc:chgData name="Vinny Davies" userId="b3c95d76-c150-4dfb-9197-7b6f01d238ad" providerId="ADAL" clId="{54681278-A2CB-4BB9-8540-7D1E67D83555}" dt="2025-01-21T09:42:17.408" v="536" actId="47"/>
        <pc:sldMkLst>
          <pc:docMk/>
          <pc:sldMk cId="337325851" sldId="581"/>
        </pc:sldMkLst>
      </pc:sldChg>
      <pc:sldChg chg="modSp new mod">
        <pc:chgData name="Vinny Davies" userId="b3c95d76-c150-4dfb-9197-7b6f01d238ad" providerId="ADAL" clId="{54681278-A2CB-4BB9-8540-7D1E67D83555}" dt="2025-01-21T09:42:25.127" v="551" actId="20577"/>
        <pc:sldMkLst>
          <pc:docMk/>
          <pc:sldMk cId="2616098415" sldId="581"/>
        </pc:sldMkLst>
      </pc:sldChg>
      <pc:sldChg chg="modSp new mod">
        <pc:chgData name="Vinny Davies" userId="b3c95d76-c150-4dfb-9197-7b6f01d238ad" providerId="ADAL" clId="{54681278-A2CB-4BB9-8540-7D1E67D83555}" dt="2025-01-21T09:59:06.631" v="617" actId="20577"/>
        <pc:sldMkLst>
          <pc:docMk/>
          <pc:sldMk cId="3822956111" sldId="582"/>
        </pc:sldMkLst>
      </pc:sldChg>
    </pc:docChg>
  </pc:docChgLst>
  <pc:docChgLst>
    <pc:chgData name="Vinny Davies" userId="b3c95d76-c150-4dfb-9197-7b6f01d238ad" providerId="ADAL" clId="{5CA7930B-C4E2-4676-93D3-F932F8A3C2DD}"/>
    <pc:docChg chg="undo custSel delSld modSld delSection modSection">
      <pc:chgData name="Vinny Davies" userId="b3c95d76-c150-4dfb-9197-7b6f01d238ad" providerId="ADAL" clId="{5CA7930B-C4E2-4676-93D3-F932F8A3C2DD}" dt="2024-08-09T14:10:36.556" v="131" actId="313"/>
      <pc:docMkLst>
        <pc:docMk/>
      </pc:docMkLst>
      <pc:sldChg chg="modSp mod">
        <pc:chgData name="Vinny Davies" userId="b3c95d76-c150-4dfb-9197-7b6f01d238ad" providerId="ADAL" clId="{5CA7930B-C4E2-4676-93D3-F932F8A3C2DD}" dt="2024-08-06T10:25:15.717" v="127" actId="27636"/>
        <pc:sldMkLst>
          <pc:docMk/>
          <pc:sldMk cId="4244171547" sldId="25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774272777" sldId="52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967346270" sldId="52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860783699" sldId="528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056179802" sldId="531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100150169" sldId="532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4056380397" sldId="533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3866455683" sldId="534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763168322" sldId="535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669948229" sldId="536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1028504735" sldId="537"/>
        </pc:sldMkLst>
      </pc:sldChg>
      <pc:sldChg chg="del">
        <pc:chgData name="Vinny Davies" userId="b3c95d76-c150-4dfb-9197-7b6f01d238ad" providerId="ADAL" clId="{5CA7930B-C4E2-4676-93D3-F932F8A3C2DD}" dt="2024-08-06T10:25:52.143" v="129" actId="47"/>
        <pc:sldMkLst>
          <pc:docMk/>
          <pc:sldMk cId="2771246636" sldId="538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926734725" sldId="539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2417098625" sldId="541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707425106" sldId="542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3421146563" sldId="543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116286607" sldId="544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1945643606" sldId="545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971710717" sldId="546"/>
        </pc:sldMkLst>
      </pc:sldChg>
      <pc:sldChg chg="del">
        <pc:chgData name="Vinny Davies" userId="b3c95d76-c150-4dfb-9197-7b6f01d238ad" providerId="ADAL" clId="{5CA7930B-C4E2-4676-93D3-F932F8A3C2DD}" dt="2024-08-06T10:25:47.509" v="128" actId="47"/>
        <pc:sldMkLst>
          <pc:docMk/>
          <pc:sldMk cId="476233526" sldId="551"/>
        </pc:sldMkLst>
      </pc:sldChg>
      <pc:sldChg chg="modSp mod">
        <pc:chgData name="Vinny Davies" userId="b3c95d76-c150-4dfb-9197-7b6f01d238ad" providerId="ADAL" clId="{5CA7930B-C4E2-4676-93D3-F932F8A3C2DD}" dt="2024-08-09T14:10:36.556" v="131" actId="313"/>
        <pc:sldMkLst>
          <pc:docMk/>
          <pc:sldMk cId="2067616433" sldId="559"/>
        </pc:sldMkLst>
      </pc:sldChg>
    </pc:docChg>
  </pc:docChgLst>
</pc:chgInfo>
</file>

<file path=ppt/comments/modernComment_224_26997D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FE9E6-2377-4345-9DC1-61402A8BDCCB}" authorId="{30B4CE2B-6830-BA72-90A1-3A0197447CA0}" created="2024-09-03T15:53:14.4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47593455" sldId="548"/>
      <ac:spMk id="3" creationId="{1903418B-BAAE-4CCA-8A03-D04B9E1D4FF0}"/>
      <ac:txMk cp="0">
        <ac:context len="361" hash="837037007"/>
      </ac:txMk>
    </ac:txMkLst>
    <p188:pos x="5502639" y="909681"/>
    <p188:txBody>
      <a:bodyPr/>
      <a:lstStyle/>
      <a:p>
        <a:r>
          <a:rPr lang="en-US"/>
          <a:t>Think there is more than 400 now?
Although GAN was on 350 training not sure size of test</a:t>
        </a:r>
      </a:p>
    </p188:txBody>
  </p188:cm>
</p188:cmLst>
</file>

<file path=ppt/comments/modernComment_238_EBD79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34201-5B34-C643-BEDA-A1DBFBC21E3B}" authorId="{30B4CE2B-6830-BA72-90A1-3A0197447CA0}" created="2024-09-03T15:52:26.287">
    <pc:sldMkLst xmlns:pc="http://schemas.microsoft.com/office/powerpoint/2013/main/command">
      <pc:docMk/>
      <pc:sldMk cId="3956774172" sldId="568"/>
    </pc:sldMkLst>
    <p188:txBody>
      <a:bodyPr/>
      <a:lstStyle/>
      <a:p>
        <a:r>
          <a:rPr lang="en-US"/>
          <a:t>Can we say intelligent space filling here?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25AA2-5D3E-815E-413C-9893CC47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89AC3-8415-8F92-BCA2-BFFABBC9C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FD043-F5BE-10C2-57EC-16DB9D05A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276C7-11B7-05B0-3369-4E2B1F5FF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In this section</a:t>
            </a:r>
          </a:p>
          <a:p>
            <a:pPr>
              <a:buFontTx/>
              <a:buChar char="-"/>
            </a:pPr>
            <a:r>
              <a:rPr lang="en-GB"/>
              <a:t>Introduce concept of image generation</a:t>
            </a:r>
          </a:p>
          <a:p>
            <a:pPr>
              <a:buFontTx/>
              <a:buChar char="-"/>
            </a:pPr>
            <a:r>
              <a:rPr lang="en-GB"/>
              <a:t>Introduce the concept of a GANs</a:t>
            </a:r>
          </a:p>
          <a:p>
            <a:pPr>
              <a:buFontTx/>
              <a:buChar char="-"/>
            </a:pPr>
            <a:r>
              <a:rPr lang="en-GB"/>
              <a:t>Mention better stuff?</a:t>
            </a:r>
          </a:p>
          <a:p>
            <a:pPr>
              <a:buFontTx/>
              <a:buChar char="-"/>
            </a:pPr>
            <a:r>
              <a:rPr lang="en-GB"/>
              <a:t>Go through our different GANs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5B81-95AF-51E3-0343-6B1FB44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8175-C052-3B86-30D2-AC507DAE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1E5-D60C-63BE-49F7-750B4672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E940-131A-4273-972A-1C4EF6A28B7B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0F9-3A81-6F9D-017B-71AE976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9D0D2-6079-A4DC-7EEC-129C4A4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8EB9-3461-4E24-80F4-EE8B51B3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9978F3-40AA-B047-B077-E6C1CE004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7762F7-94EF-0744-BA0E-BF26083BC29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0563" y="3016250"/>
            <a:ext cx="5680075" cy="6223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5A3FE5F-792E-894C-96F2-B918CA1BC6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 text Arial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qu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9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2E3E9-8DBB-5745-BD29-CD970B695C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7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54" r:id="rId4"/>
    <p:sldLayoutId id="2147483656" r:id="rId5"/>
    <p:sldLayoutId id="2147483649" r:id="rId6"/>
    <p:sldLayoutId id="2147483684" r:id="rId7"/>
    <p:sldLayoutId id="2147483691" r:id="rId8"/>
    <p:sldLayoutId id="2147483692" r:id="rId9"/>
    <p:sldLayoutId id="2147483693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224_26997DEF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238_EBD7951C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Andrew.Elliott@Glasgow.ac.uk" TargetMode="External"/><Relationship Id="rId4" Type="http://schemas.openxmlformats.org/officeDocument/2006/relationships/hyperlink" Target="mailto:Vinny.Davies@Glasgow.ac.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Gilbert Scott Building">
            <a:extLst>
              <a:ext uri="{FF2B5EF4-FFF2-40B4-BE49-F238E27FC236}">
                <a16:creationId xmlns:a16="http://schemas.microsoft.com/office/drawing/2014/main" id="{FF1A23DB-72C1-9274-CD20-393ED616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7" y="1996324"/>
            <a:ext cx="7802419" cy="899278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>
                <a:solidFill>
                  <a:schemeClr val="tx1"/>
                </a:solidFill>
              </a:rPr>
              <a:t>Generating Deep Fake Left Ventricle Images for Improved Statistical Emulation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0416" y="2903343"/>
            <a:ext cx="7802419" cy="1988583"/>
          </a:xfrm>
          <a:solidFill>
            <a:schemeClr val="tx1">
              <a:lumMod val="10000"/>
              <a:lumOff val="9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Vinny Davies &amp; Andrew Elliott, University of Glasgow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</a:rPr>
              <a:t>Collaborators: </a:t>
            </a:r>
            <a:r>
              <a:rPr lang="en-US" i="1" u="sng">
                <a:solidFill>
                  <a:schemeClr val="tx1"/>
                </a:solidFill>
              </a:rPr>
              <a:t>Alan Lazarus</a:t>
            </a:r>
            <a:r>
              <a:rPr lang="en-US" i="1">
                <a:solidFill>
                  <a:schemeClr val="tx1"/>
                </a:solidFill>
              </a:rPr>
              <a:t>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Hao Gao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Jose Antonio Oga (</a:t>
            </a:r>
            <a:r>
              <a:rPr lang="en-US" i="1" err="1">
                <a:solidFill>
                  <a:schemeClr val="tx1"/>
                </a:solidFill>
              </a:rPr>
              <a:t>UoG</a:t>
            </a:r>
            <a:r>
              <a:rPr lang="en-US" i="1">
                <a:solidFill>
                  <a:schemeClr val="tx1"/>
                </a:solidFill>
              </a:rPr>
              <a:t>), Stephen Law (UCL)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F11171-91DC-B8EF-ADEA-E70D52632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Learning Parameters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F463F88-C60E-5386-55EA-7033775BCE8B}"/>
              </a:ext>
            </a:extLst>
          </p:cNvPr>
          <p:cNvSpPr/>
          <p:nvPr/>
        </p:nvSpPr>
        <p:spPr bwMode="auto">
          <a:xfrm rot="17849798">
            <a:off x="3022694" y="2180845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9309AB-E7D6-CE91-37D2-9FC0B1D8D57F}"/>
              </a:ext>
            </a:extLst>
          </p:cNvPr>
          <p:cNvSpPr/>
          <p:nvPr/>
        </p:nvSpPr>
        <p:spPr bwMode="auto">
          <a:xfrm rot="7080163">
            <a:off x="9121221" y="4632066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2973717-62BA-F58C-518C-350E5E55C939}"/>
              </a:ext>
            </a:extLst>
          </p:cNvPr>
          <p:cNvSpPr/>
          <p:nvPr/>
        </p:nvSpPr>
        <p:spPr bwMode="auto">
          <a:xfrm rot="4585422">
            <a:off x="4662411" y="4379699"/>
            <a:ext cx="296740" cy="17873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 descr="fig_medical_doctor.jpg">
            <a:extLst>
              <a:ext uri="{FF2B5EF4-FFF2-40B4-BE49-F238E27FC236}">
                <a16:creationId xmlns:a16="http://schemas.microsoft.com/office/drawing/2014/main" id="{B9D41275-94DB-D739-7256-72F6D8ED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" y="5482944"/>
            <a:ext cx="2102607" cy="13141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641C2-998A-1E1D-80D8-9DD05B2A5D7B}"/>
              </a:ext>
            </a:extLst>
          </p:cNvPr>
          <p:cNvSpPr/>
          <p:nvPr/>
        </p:nvSpPr>
        <p:spPr bwMode="auto">
          <a:xfrm>
            <a:off x="4162503" y="2807119"/>
            <a:ext cx="4735639" cy="211223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latin typeface="Arial" charset="0"/>
                <a:ea typeface="ＭＳ Ｐゴシック" charset="-128"/>
                <a:cs typeface="ＭＳ Ｐゴシック" charset="-128"/>
              </a:rPr>
              <a:t>Compare and minimise the difference to learn parameters</a:t>
            </a:r>
          </a:p>
        </p:txBody>
      </p:sp>
    </p:spTree>
    <p:extLst>
      <p:ext uri="{BB962C8B-B14F-4D97-AF65-F5344CB8AC3E}">
        <p14:creationId xmlns:p14="http://schemas.microsoft.com/office/powerpoint/2010/main" val="3048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3933-D967-2AAC-A42A-3F171583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E074-C71F-4608-1AD3-7990565A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83F4-73B9-4C47-53DE-9981C1251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06F0E-90F4-0D0E-F835-D17E334E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08BEC65-FDB0-122F-CDCB-BC510458D9A6}"/>
              </a:ext>
            </a:extLst>
          </p:cNvPr>
          <p:cNvSpPr/>
          <p:nvPr/>
        </p:nvSpPr>
        <p:spPr bwMode="auto">
          <a:xfrm rot="18019907">
            <a:off x="5691368" y="2089802"/>
            <a:ext cx="296740" cy="336118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A5A5BA6-EBDC-3A6E-3EB8-59381CCA7153}"/>
              </a:ext>
            </a:extLst>
          </p:cNvPr>
          <p:cNvSpPr/>
          <p:nvPr/>
        </p:nvSpPr>
        <p:spPr bwMode="auto">
          <a:xfrm rot="16663975">
            <a:off x="6705592" y="1938410"/>
            <a:ext cx="296740" cy="81102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696E860-6E86-A361-32DA-154BB307CB1E}"/>
              </a:ext>
            </a:extLst>
          </p:cNvPr>
          <p:cNvSpPr/>
          <p:nvPr/>
        </p:nvSpPr>
        <p:spPr bwMode="auto">
          <a:xfrm rot="18243463">
            <a:off x="6525482" y="2050137"/>
            <a:ext cx="296740" cy="1682185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291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5423-76CB-3BCC-C60C-8C9F73A4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57E-634B-401F-FFC4-59EFA0BE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Image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A3F-717C-717E-D8B8-17259344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6353710" cy="4802407"/>
          </a:xfrm>
        </p:spPr>
        <p:txBody>
          <a:bodyPr>
            <a:normAutofit/>
          </a:bodyPr>
          <a:lstStyle/>
          <a:p>
            <a:r>
              <a:rPr lang="en-GB"/>
              <a:t>Images come in the form of </a:t>
            </a:r>
          </a:p>
          <a:p>
            <a:pPr lvl="1"/>
            <a:r>
              <a:rPr lang="en-GB"/>
              <a:t>Approximately 6 short axis images</a:t>
            </a:r>
          </a:p>
          <a:p>
            <a:pPr lvl="1"/>
            <a:r>
              <a:rPr lang="en-GB"/>
              <a:t>3 long axis images</a:t>
            </a:r>
          </a:p>
          <a:p>
            <a:endParaRPr lang="en-GB"/>
          </a:p>
          <a:p>
            <a:r>
              <a:rPr lang="en-GB"/>
              <a:t>To create the mesh that is used in the models, we need to annotate the walls of the left ventricles</a:t>
            </a:r>
          </a:p>
          <a:p>
            <a:endParaRPr lang="en-GB"/>
          </a:p>
          <a:p>
            <a:r>
              <a:rPr lang="en-GB"/>
              <a:t>Annotation can be done automatically, but currently unreliable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7B852-589A-8BDC-5A0B-79FD3841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7" y="1608667"/>
            <a:ext cx="4499409" cy="38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Annotated Images to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Annotation is then aligned, and a modelling process corrects any issues</a:t>
            </a:r>
          </a:p>
          <a:p>
            <a:r>
              <a:rPr lang="en-GB"/>
              <a:t>This is then turned into a mesh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D262-2379-DB51-CF11-BC9DC17C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1271DAD-355C-E3C2-BCBE-3E6ABE9F942A}"/>
              </a:ext>
            </a:extLst>
          </p:cNvPr>
          <p:cNvSpPr/>
          <p:nvPr/>
        </p:nvSpPr>
        <p:spPr bwMode="auto">
          <a:xfrm rot="15635615">
            <a:off x="6278037" y="2093047"/>
            <a:ext cx="296740" cy="2671906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D0F1ADBE-B0E8-2FCB-B255-2012A3DB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1" y="1956623"/>
            <a:ext cx="4032889" cy="300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DFF7182-A4EF-F137-7E6E-891E04DB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37864"/>
            <a:ext cx="2118891" cy="20732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F5341A2-492F-2A30-72D0-53F61814B0B9}"/>
              </a:ext>
            </a:extLst>
          </p:cNvPr>
          <p:cNvSpPr/>
          <p:nvPr/>
        </p:nvSpPr>
        <p:spPr bwMode="auto">
          <a:xfrm rot="4315006">
            <a:off x="8279314" y="4605729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96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245-284A-0A0D-C587-8602BF64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6AE19B-0BD4-1BDC-18BC-B4006A2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5" y="2637039"/>
            <a:ext cx="4499409" cy="3874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4A3A5-D7AD-93D3-0472-CA1662B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Short axis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28DA-92B5-4A67-2AA2-BB4455CA0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1520015"/>
          </a:xfrm>
        </p:spPr>
        <p:txBody>
          <a:bodyPr>
            <a:normAutofit/>
          </a:bodyPr>
          <a:lstStyle/>
          <a:p>
            <a:r>
              <a:rPr lang="en-GB"/>
              <a:t>Currently we are only working with short axis images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Multiply 5">
            <a:extLst>
              <a:ext uri="{FF2B5EF4-FFF2-40B4-BE49-F238E27FC236}">
                <a16:creationId xmlns:a16="http://schemas.microsoft.com/office/drawing/2014/main" id="{B7DAE928-ADED-4650-185D-C567C14F3EFD}"/>
              </a:ext>
            </a:extLst>
          </p:cNvPr>
          <p:cNvSpPr/>
          <p:nvPr/>
        </p:nvSpPr>
        <p:spPr>
          <a:xfrm>
            <a:off x="377512" y="524933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6">
            <a:extLst>
              <a:ext uri="{FF2B5EF4-FFF2-40B4-BE49-F238E27FC236}">
                <a16:creationId xmlns:a16="http://schemas.microsoft.com/office/drawing/2014/main" id="{FE3A47C3-34BC-B773-A539-AC77A5D9B4C1}"/>
              </a:ext>
            </a:extLst>
          </p:cNvPr>
          <p:cNvSpPr/>
          <p:nvPr/>
        </p:nvSpPr>
        <p:spPr>
          <a:xfrm>
            <a:off x="2013950" y="5222636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A71CE54-7E63-D7C1-8256-88FF77DEADC4}"/>
              </a:ext>
            </a:extLst>
          </p:cNvPr>
          <p:cNvSpPr/>
          <p:nvPr/>
        </p:nvSpPr>
        <p:spPr>
          <a:xfrm>
            <a:off x="3509896" y="5222635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CEE33-8192-0B87-39FC-DAA9650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96" y="2124356"/>
            <a:ext cx="5924550" cy="320992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B7E81BE-8F88-695E-13D1-335959452165}"/>
              </a:ext>
            </a:extLst>
          </p:cNvPr>
          <p:cNvSpPr/>
          <p:nvPr/>
        </p:nvSpPr>
        <p:spPr bwMode="auto">
          <a:xfrm rot="15810284">
            <a:off x="5779926" y="3367653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5320C3-F6D5-59C5-9EA8-C838953B521F}"/>
              </a:ext>
            </a:extLst>
          </p:cNvPr>
          <p:cNvSpPr/>
          <p:nvPr/>
        </p:nvSpPr>
        <p:spPr bwMode="auto">
          <a:xfrm rot="15810284">
            <a:off x="8994024" y="2966831"/>
            <a:ext cx="296740" cy="1287208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Optimisation of Mathematical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can treat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as a simulator </a:t>
                </a:r>
              </a:p>
              <a:p>
                <a:r>
                  <a:rPr lang="en-GB"/>
                  <a:t>For any given set of parameters,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, we can generate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observed clinical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/>
                  <a:t>, we can use the negative log-likelihood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Minimise with respect to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/>
                  <a:t> to get MLE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6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Problems with Optimisation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We found the MLE using the following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Requires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 to be evaluated at each step of the optimisation process</a:t>
                </a:r>
              </a:p>
              <a:p>
                <a:r>
                  <a:rPr lang="en-GB"/>
                  <a:t>Running complex mathematical models is time consuming</a:t>
                </a:r>
              </a:p>
              <a:p>
                <a:r>
                  <a:rPr lang="en-GB" b="1" u="sng"/>
                  <a:t>Not suitable for use in clinic</a:t>
                </a:r>
              </a:p>
              <a:p>
                <a:endParaRPr lang="en-GB"/>
              </a:p>
              <a:p>
                <a:r>
                  <a:rPr lang="en-GB"/>
                  <a:t>There are better optimisation methods, e.g. Gao et al. (2015), but these are still extremely time consuming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 r="-1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90A70-77BD-04DE-95CD-12AA0EA7C7E4}"/>
              </a:ext>
            </a:extLst>
          </p:cNvPr>
          <p:cNvSpPr txBox="1">
            <a:spLocks/>
          </p:cNvSpPr>
          <p:nvPr/>
        </p:nvSpPr>
        <p:spPr>
          <a:xfrm>
            <a:off x="7169923" y="6335896"/>
            <a:ext cx="4879648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Gao et al. (2015), J. Engineering Mathematics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Emulation &amp; Space Filling Designs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Replacing the mathematical model with an emulator,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 b="1"/>
              </a:p>
              <a:p>
                <a:r>
                  <a:rPr lang="en-GB"/>
                  <a:t>Simulations are done in advance via a space filling design</a:t>
                </a:r>
              </a:p>
              <a:p>
                <a:endParaRPr lang="en-GB"/>
              </a:p>
              <a:p>
                <a:r>
                  <a:rPr lang="en-GB"/>
                  <a:t>Use the mathematical model,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/>
                  <a:t>, to generate the following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Simulations are done in advance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5634318" cy="4568296"/>
              </a:xfrm>
              <a:blipFill>
                <a:blip r:embed="rId2"/>
                <a:stretch>
                  <a:fillRect l="-1515" t="-1736" r="-20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9AFADC-55D2-23F7-C1B9-82EB4C64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02" y="1461247"/>
            <a:ext cx="5401733" cy="441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54A80-73F6-FF85-08A5-F50F1D14DA52}"/>
              </a:ext>
            </a:extLst>
          </p:cNvPr>
          <p:cNvSpPr txBox="1">
            <a:spLocks/>
          </p:cNvSpPr>
          <p:nvPr/>
        </p:nvSpPr>
        <p:spPr>
          <a:xfrm>
            <a:off x="7585921" y="6176963"/>
            <a:ext cx="4455103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err="1"/>
              <a:t>Noè</a:t>
            </a:r>
            <a:r>
              <a:rPr lang="en-GB" sz="1800"/>
              <a:t> et al. (2019), Royal Society Interface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54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Statistical Emulation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Original work used local Gaussian Processes</a:t>
                </a:r>
              </a:p>
              <a:p>
                <a:r>
                  <a:rPr lang="en-GB"/>
                  <a:t>Models can also be trained in advance using either low rank Gaussian Processes or Deep Learning</a:t>
                </a:r>
              </a:p>
              <a:p>
                <a:endParaRPr lang="en-GB"/>
              </a:p>
              <a:p>
                <a:r>
                  <a:rPr lang="en-GB"/>
                  <a:t>We can then use the same optimisation process, but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</m:oMath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Reduces computation time to 15 mins from hours/days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4568296"/>
              </a:xfrm>
              <a:blipFill>
                <a:blip r:embed="rId2"/>
                <a:stretch>
                  <a:fillRect l="-803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DFFE6-A034-532C-22CD-BF160C0F2D1C}"/>
              </a:ext>
            </a:extLst>
          </p:cNvPr>
          <p:cNvSpPr txBox="1">
            <a:spLocks/>
          </p:cNvSpPr>
          <p:nvPr/>
        </p:nvSpPr>
        <p:spPr>
          <a:xfrm>
            <a:off x="8833608" y="6373516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Davies et al. (2019), JRSS-C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Work can be extended to work for multiple patients</a:t>
            </a:r>
          </a:p>
          <a:p>
            <a:r>
              <a:rPr lang="en-GB"/>
              <a:t>3D mesh can be represented through PCA</a:t>
            </a:r>
          </a:p>
          <a:p>
            <a:r>
              <a:rPr lang="en-GB"/>
              <a:t>PCA parameters can then be used as parameters within the emulator</a:t>
            </a:r>
          </a:p>
          <a:p>
            <a:r>
              <a:rPr lang="en-GB"/>
              <a:t>For a new patient, PCA components can be calculated and used as fixed components in the optimisation procedure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2D5B-C004-A9BC-4638-84FCFC80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34" y="4003004"/>
            <a:ext cx="5872932" cy="28549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1891E-DC3A-F9C2-D575-6F35A8E6F58B}"/>
              </a:ext>
            </a:extLst>
          </p:cNvPr>
          <p:cNvSpPr txBox="1">
            <a:spLocks/>
          </p:cNvSpPr>
          <p:nvPr/>
        </p:nvSpPr>
        <p:spPr>
          <a:xfrm>
            <a:off x="9032466" y="6410102"/>
            <a:ext cx="3198872" cy="39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/>
              <a:t>Lazarus (2022), PhD Thesis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1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Heart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5108326"/>
          </a:xfrm>
        </p:spPr>
        <p:txBody>
          <a:bodyPr>
            <a:normAutofit/>
          </a:bodyPr>
          <a:lstStyle/>
          <a:p>
            <a:r>
              <a:rPr lang="en-GB"/>
              <a:t>There are approximately 50,000 premature deaths from heart and circulatory diseases every year in the UK </a:t>
            </a:r>
          </a:p>
          <a:p>
            <a:r>
              <a:rPr lang="en-GB"/>
              <a:t>Fast personalised treatment can help reduce the number of deaths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 algn="r">
              <a:buNone/>
            </a:pPr>
            <a:r>
              <a:rPr lang="en-GB" sz="1600"/>
              <a:t>British Heart Foundation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BD69-7B99-999C-25E5-3209C831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6" y="2911195"/>
            <a:ext cx="5503292" cy="38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805C-D6D4-C141-D027-6BE6EF15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BF27-FA09-558F-CEF6-A7B04B0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Extension to New Patients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The training dataset changes to include different geometries, represented by PCA components,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Data can be generated as follows, for given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/>
                  <a:t> </a:t>
                </a:r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Using this we can get a complete data as before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pPr marL="0" indent="0">
                  <a:buNone/>
                </a:pPr>
                <a:r>
                  <a:rPr lang="en-GB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 may come from the same geometry and therefore be the same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We can then use the same approach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GB"/>
                  <a:t> is fixed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endChr m:val="|"/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2DA97-F508-959C-4922-FA8F6114C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08667"/>
                <a:ext cx="11100371" cy="4568296"/>
              </a:xfrm>
              <a:blipFill>
                <a:blip r:embed="rId2"/>
                <a:stretch>
                  <a:fillRect l="-824" t="-1736" b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Making many of these methods suffer from a lack of data</a:t>
                </a:r>
              </a:p>
              <a:p>
                <a:r>
                  <a:rPr lang="en-GB"/>
                  <a:t>The current dataset contains only 400 patient geometries</a:t>
                </a:r>
              </a:p>
              <a:p>
                <a:pPr lvl="1"/>
                <a:r>
                  <a:rPr lang="en-GB"/>
                  <a:t>This limits the number of possible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r>
                  <a:rPr lang="en-GB"/>
                  <a:t>All methods could be improved by having more data</a:t>
                </a:r>
              </a:p>
              <a:p>
                <a:endParaRPr lang="en-GB"/>
              </a:p>
              <a:p>
                <a:r>
                  <a:rPr lang="en-GB"/>
                  <a:t>Can we generate more images from the data we already have?</a:t>
                </a:r>
              </a:p>
              <a:p>
                <a:r>
                  <a:rPr lang="en-GB"/>
                  <a:t>Can this give us</a:t>
                </a:r>
              </a:p>
              <a:p>
                <a:pPr lvl="1"/>
                <a:r>
                  <a:rPr lang="en-GB"/>
                  <a:t>Improved segmentation?</a:t>
                </a:r>
              </a:p>
              <a:p>
                <a:pPr lvl="1"/>
                <a:r>
                  <a:rPr lang="en-GB"/>
                  <a:t>Better mesh representations?</a:t>
                </a:r>
              </a:p>
              <a:p>
                <a:pPr lvl="1"/>
                <a:r>
                  <a:rPr lang="en-GB"/>
                  <a:t>Improved simulation design?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418B-BAAE-4CCA-8A03-D04B9E1D4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08667"/>
                <a:ext cx="10636624" cy="5040106"/>
              </a:xfrm>
              <a:blipFill>
                <a:blip r:embed="rId3"/>
                <a:stretch>
                  <a:fillRect l="-803" t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93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Machine learning and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04" y="1621193"/>
            <a:ext cx="588827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Now lets switch gears a little </a:t>
            </a:r>
            <a:r>
              <a:rPr lang="en-GB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Image analysis and generation in machine learning has exploded in the last 10 years going from low res images, to high res images which can be close to inventive.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Arguably part of a wider area of: </a:t>
            </a:r>
            <a:r>
              <a:rPr lang="en-GB" b="1" u="sng"/>
              <a:t>Synthetic Data Generation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Tasks">
            <a:extLst>
              <a:ext uri="{FF2B5EF4-FFF2-40B4-BE49-F238E27FC236}">
                <a16:creationId xmlns:a16="http://schemas.microsoft.com/office/drawing/2014/main" id="{CF993CD7-7AD3-0422-A499-BF33322D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95" y="1490597"/>
            <a:ext cx="3198877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7BFE-DB87-467C-5D84-E0F221AB1257}"/>
              </a:ext>
            </a:extLst>
          </p:cNvPr>
          <p:cNvSpPr txBox="1"/>
          <p:nvPr/>
        </p:nvSpPr>
        <p:spPr>
          <a:xfrm>
            <a:off x="7419322" y="1025636"/>
            <a:ext cx="459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XKCD (September 24, 2014)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6654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CDA9578-6A5D-FB01-26E4-BB093AD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41" y="1531390"/>
            <a:ext cx="4960704" cy="496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6028-22E2-5711-607C-7FF71C5A5E75}"/>
              </a:ext>
            </a:extLst>
          </p:cNvPr>
          <p:cNvSpPr txBox="1"/>
          <p:nvPr/>
        </p:nvSpPr>
        <p:spPr>
          <a:xfrm>
            <a:off x="1513672" y="6488668"/>
            <a:ext cx="113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Impressible images but (like me) could work on spelling (</a:t>
            </a:r>
            <a:r>
              <a:rPr lang="en-US">
                <a:solidFill>
                  <a:srgbClr val="FF0000"/>
                </a:solidFill>
              </a:rPr>
              <a:t>Sorry to my PhD supervisors</a:t>
            </a:r>
            <a:r>
              <a:rPr lang="en-US"/>
              <a:t>!):</a:t>
            </a:r>
          </a:p>
        </p:txBody>
      </p:sp>
      <p:pic>
        <p:nvPicPr>
          <p:cNvPr id="4" name="Picture 3" descr="A person standing at a desk with a large screen&#10;&#10;Description automatically generated">
            <a:extLst>
              <a:ext uri="{FF2B5EF4-FFF2-40B4-BE49-F238E27FC236}">
                <a16:creationId xmlns:a16="http://schemas.microsoft.com/office/drawing/2014/main" id="{8B87EF16-5694-0ACA-B062-1F3349EF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741" y="1531390"/>
            <a:ext cx="4957277" cy="49572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390BF5-3176-B261-A143-6ECF4D9CCB96}"/>
              </a:ext>
            </a:extLst>
          </p:cNvPr>
          <p:cNvSpPr txBox="1">
            <a:spLocks/>
          </p:cNvSpPr>
          <p:nvPr/>
        </p:nvSpPr>
        <p:spPr>
          <a:xfrm>
            <a:off x="2640170" y="580278"/>
            <a:ext cx="8713630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What AI thinks our presentation will look like:</a:t>
            </a:r>
          </a:p>
        </p:txBody>
      </p:sp>
    </p:spTree>
    <p:extLst>
      <p:ext uri="{BB962C8B-B14F-4D97-AF65-F5344CB8AC3E}">
        <p14:creationId xmlns:p14="http://schemas.microsoft.com/office/powerpoint/2010/main" val="409725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52E2-667B-AD02-DCCF-19F5F4C6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119" y="568325"/>
            <a:ext cx="8713630" cy="1040342"/>
          </a:xfrm>
        </p:spPr>
        <p:txBody>
          <a:bodyPr/>
          <a:lstStyle/>
          <a:p>
            <a:r>
              <a:rPr lang="en-US"/>
              <a:t>All very nice, but why should statisticians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DBC3-E1E4-898A-EB53-CC40D88C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710797" cy="456829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Synthetic data has three common use cases in the literature:</a:t>
            </a:r>
          </a:p>
          <a:p>
            <a:pPr lvl="1"/>
            <a:r>
              <a:rPr lang="en-US"/>
              <a:t>Privacy enhancing (allowing data release with certain privacy guarantees e.g. Aim [1])</a:t>
            </a:r>
          </a:p>
          <a:p>
            <a:pPr lvl="1"/>
            <a:r>
              <a:rPr lang="en-US"/>
              <a:t>Fairness (correcting societal bias in the dataset to use to train an ML model)</a:t>
            </a:r>
          </a:p>
          <a:p>
            <a:pPr lvl="1"/>
            <a:r>
              <a:rPr lang="en-US"/>
              <a:t>Data Augmentation (topic of this talk):</a:t>
            </a:r>
          </a:p>
          <a:p>
            <a:pPr lvl="2"/>
            <a:r>
              <a:rPr lang="en-US"/>
              <a:t>Techniques in multiple domains: Images/text/graphs/tabular </a:t>
            </a:r>
            <a:r>
              <a:rPr lang="en-US" err="1"/>
              <a:t>etc</a:t>
            </a:r>
            <a:endParaRPr lang="en-US"/>
          </a:p>
          <a:p>
            <a:pPr lvl="2"/>
            <a:r>
              <a:rPr lang="en-US"/>
              <a:t>Also used for model distillation or otherwise (See recent LLM advances).</a:t>
            </a:r>
          </a:p>
          <a:p>
            <a:pPr lvl="2"/>
            <a:r>
              <a:rPr lang="en-US"/>
              <a:t>Includes older techniques like SMOTE for imbalanced data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3DD7A-E87B-1B7E-DE8D-49AD76E9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5" y="1739943"/>
            <a:ext cx="5308792" cy="4570915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BA6D873-A43D-2C6E-24CC-F6942DBBB40A}"/>
              </a:ext>
            </a:extLst>
          </p:cNvPr>
          <p:cNvSpPr/>
          <p:nvPr/>
        </p:nvSpPr>
        <p:spPr>
          <a:xfrm>
            <a:off x="6823485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817C54E-AE21-587D-DD3B-618FB637B12D}"/>
              </a:ext>
            </a:extLst>
          </p:cNvPr>
          <p:cNvSpPr/>
          <p:nvPr/>
        </p:nvSpPr>
        <p:spPr>
          <a:xfrm>
            <a:off x="8647828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66792B37-3B7C-8DAC-7D5E-6001745B34B9}"/>
              </a:ext>
            </a:extLst>
          </p:cNvPr>
          <p:cNvSpPr/>
          <p:nvPr/>
        </p:nvSpPr>
        <p:spPr>
          <a:xfrm>
            <a:off x="10419704" y="4916773"/>
            <a:ext cx="1364105" cy="1394085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68C5-466F-3FDC-B3C6-08E18C85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" y="1743646"/>
            <a:ext cx="6036277" cy="4568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/>
              <a:t>What do we need to generate to help us in our Cardiac Modelling:</a:t>
            </a:r>
          </a:p>
          <a:p>
            <a:pPr marL="0" indent="0">
              <a:buNone/>
            </a:pPr>
            <a:endParaRPr lang="en-GB"/>
          </a:p>
          <a:p>
            <a:pPr marL="0" indent="0" algn="ctr">
              <a:buNone/>
            </a:pPr>
            <a:r>
              <a:rPr lang="en-GB" i="1">
                <a:sym typeface="Wingdings" pitchFamily="2" charset="2"/>
              </a:rPr>
              <a:t>Generate sets of Realistic heart images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So we can: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Create meshes from these images 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Run our complex simulations on the fake images</a:t>
            </a:r>
          </a:p>
          <a:p>
            <a:pPr marL="457200" indent="-457200">
              <a:buAutoNum type="arabicPeriod"/>
            </a:pPr>
            <a:r>
              <a:rPr lang="en-GB">
                <a:sym typeface="Wingdings" pitchFamily="2" charset="2"/>
              </a:rPr>
              <a:t>Improve our emulation using this extra data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0" indent="0">
              <a:buNone/>
            </a:pPr>
            <a:r>
              <a:rPr lang="en-GB">
                <a:sym typeface="Wingdings" pitchFamily="2" charset="2"/>
              </a:rPr>
              <a:t>Effectively an </a:t>
            </a:r>
            <a:r>
              <a:rPr lang="en-GB" i="1">
                <a:sym typeface="Wingdings" pitchFamily="2" charset="2"/>
              </a:rPr>
              <a:t>“intelligent”</a:t>
            </a:r>
            <a:r>
              <a:rPr lang="en-GB">
                <a:sym typeface="Wingdings" pitchFamily="2" charset="2"/>
              </a:rPr>
              <a:t> </a:t>
            </a:r>
            <a:r>
              <a:rPr lang="en-GB" b="1">
                <a:sym typeface="Wingdings" pitchFamily="2" charset="2"/>
              </a:rPr>
              <a:t>space filling design</a:t>
            </a:r>
          </a:p>
          <a:p>
            <a:pPr marL="457200" indent="-457200">
              <a:buAutoNum type="arabicPeriod"/>
            </a:pPr>
            <a:endParaRPr lang="en-GB">
              <a:sym typeface="Wingdings" pitchFamily="2" charset="2"/>
            </a:endParaRPr>
          </a:p>
          <a:p>
            <a:pPr marL="457200" indent="-457200">
              <a:buAutoNum type="arabicPeriod"/>
            </a:pP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53D93-0A2D-8F42-701D-F0897236A00E}"/>
              </a:ext>
            </a:extLst>
          </p:cNvPr>
          <p:cNvSpPr txBox="1"/>
          <p:nvPr/>
        </p:nvSpPr>
        <p:spPr>
          <a:xfrm>
            <a:off x="6744480" y="6310858"/>
            <a:ext cx="435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this proof of concept…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B06985-EDC3-4D25-54F5-70FA37C9F96B}"/>
              </a:ext>
            </a:extLst>
          </p:cNvPr>
          <p:cNvSpPr txBox="1">
            <a:spLocks/>
          </p:cNvSpPr>
          <p:nvPr/>
        </p:nvSpPr>
        <p:spPr>
          <a:xfrm>
            <a:off x="2729119" y="568325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How does his help us with Cardiac Modelling?</a:t>
            </a:r>
          </a:p>
        </p:txBody>
      </p:sp>
    </p:spTree>
    <p:extLst>
      <p:ext uri="{BB962C8B-B14F-4D97-AF65-F5344CB8AC3E}">
        <p14:creationId xmlns:p14="http://schemas.microsoft.com/office/powerpoint/2010/main" val="39567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6F2-76CA-8848-E796-3C8C00D9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069" y="175668"/>
            <a:ext cx="9549492" cy="1040342"/>
          </a:xfrm>
        </p:spPr>
        <p:txBody>
          <a:bodyPr/>
          <a:lstStyle/>
          <a:p>
            <a:r>
              <a:rPr lang="en-US"/>
              <a:t>How do you do it?</a:t>
            </a:r>
            <a:br>
              <a:rPr lang="en-US"/>
            </a:br>
            <a:r>
              <a:rPr lang="en-US"/>
              <a:t>Generative Adversarial Network (High Level Overview)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9283A-1A71-81FD-B0AB-C9FCAC6803D7}"/>
              </a:ext>
            </a:extLst>
          </p:cNvPr>
          <p:cNvSpPr/>
          <p:nvPr/>
        </p:nvSpPr>
        <p:spPr>
          <a:xfrm>
            <a:off x="6306386" y="1975851"/>
            <a:ext cx="1317631" cy="12150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061B4A1-72AC-F88C-14D1-042665371829}"/>
              </a:ext>
            </a:extLst>
          </p:cNvPr>
          <p:cNvSpPr/>
          <p:nvPr/>
        </p:nvSpPr>
        <p:spPr>
          <a:xfrm>
            <a:off x="2918565" y="3484430"/>
            <a:ext cx="2192053" cy="207712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9CD661-F50A-594E-736D-8A804429FF24}"/>
              </a:ext>
            </a:extLst>
          </p:cNvPr>
          <p:cNvSpPr/>
          <p:nvPr/>
        </p:nvSpPr>
        <p:spPr>
          <a:xfrm>
            <a:off x="137632" y="3194136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draw</a:t>
            </a:r>
          </a:p>
          <a:p>
            <a:pPr algn="ctr"/>
            <a:r>
              <a:rPr lang="en-US"/>
              <a:t>(Usually </a:t>
            </a:r>
          </a:p>
          <a:p>
            <a:pPr algn="ctr"/>
            <a:r>
              <a:rPr lang="en-US"/>
              <a:t>Multidimensional</a:t>
            </a:r>
          </a:p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With </a:t>
            </a:r>
            <a:r>
              <a:rPr lang="el-GR"/>
              <a:t>μ</a:t>
            </a:r>
            <a:r>
              <a:rPr lang="en-US"/>
              <a:t>=0</a:t>
            </a:r>
          </a:p>
          <a:p>
            <a:pPr algn="ctr"/>
            <a:r>
              <a:rPr lang="en-US"/>
              <a:t>And </a:t>
            </a:r>
            <a:r>
              <a:rPr lang="el-GR"/>
              <a:t>σ</a:t>
            </a:r>
            <a:r>
              <a:rPr lang="en-US"/>
              <a:t> = I )</a:t>
            </a:r>
          </a:p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F0A75-1056-B970-4283-25832F5897FE}"/>
              </a:ext>
            </a:extLst>
          </p:cNvPr>
          <p:cNvSpPr/>
          <p:nvPr/>
        </p:nvSpPr>
        <p:spPr>
          <a:xfrm>
            <a:off x="5316987" y="3286982"/>
            <a:ext cx="2620027" cy="2472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Synthetic Data </a:t>
            </a:r>
          </a:p>
          <a:p>
            <a:pPr algn="ctr"/>
            <a:r>
              <a:rPr lang="en-US"/>
              <a:t>in the same format as the original</a:t>
            </a:r>
          </a:p>
          <a:p>
            <a:pPr algn="ctr"/>
            <a:r>
              <a:rPr lang="en-US"/>
              <a:t>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22A4C0-2015-1B46-C207-DF1DEF0F2ED9}"/>
              </a:ext>
            </a:extLst>
          </p:cNvPr>
          <p:cNvSpPr/>
          <p:nvPr/>
        </p:nvSpPr>
        <p:spPr>
          <a:xfrm>
            <a:off x="9034340" y="1675226"/>
            <a:ext cx="2192053" cy="3413319"/>
          </a:xfrm>
          <a:prstGeom prst="rightArrow">
            <a:avLst>
              <a:gd name="adj1" fmla="val 50000"/>
              <a:gd name="adj2" fmla="val 48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24251-7F4F-8498-ADFE-BDBBCE386CCC}"/>
              </a:ext>
            </a:extLst>
          </p:cNvPr>
          <p:cNvSpPr txBox="1"/>
          <p:nvPr/>
        </p:nvSpPr>
        <p:spPr>
          <a:xfrm>
            <a:off x="2640171" y="5759002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Maps the random draw</a:t>
            </a:r>
          </a:p>
          <a:p>
            <a:r>
              <a:rPr lang="en-US"/>
              <a:t>to an example of from</a:t>
            </a:r>
          </a:p>
          <a:p>
            <a:r>
              <a:rPr lang="en-US"/>
              <a:t>the distribution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871AED-42B5-0E98-193C-F356CFD6B49C}"/>
              </a:ext>
            </a:extLst>
          </p:cNvPr>
          <p:cNvSpPr/>
          <p:nvPr/>
        </p:nvSpPr>
        <p:spPr>
          <a:xfrm>
            <a:off x="7862022" y="253297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93388F3-215F-479C-93E6-C2C4F29E0A20}"/>
              </a:ext>
            </a:extLst>
          </p:cNvPr>
          <p:cNvSpPr/>
          <p:nvPr/>
        </p:nvSpPr>
        <p:spPr>
          <a:xfrm>
            <a:off x="7862022" y="3740668"/>
            <a:ext cx="1099980" cy="411162"/>
          </a:xfrm>
          <a:prstGeom prst="rightArrow">
            <a:avLst>
              <a:gd name="adj1" fmla="val 50000"/>
              <a:gd name="adj2" fmla="val 10844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6956-DE4B-6299-34EC-5566DBB34085}"/>
              </a:ext>
            </a:extLst>
          </p:cNvPr>
          <p:cNvSpPr txBox="1"/>
          <p:nvPr/>
        </p:nvSpPr>
        <p:spPr>
          <a:xfrm>
            <a:off x="8895143" y="4993009"/>
            <a:ext cx="24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Classifier which tries</a:t>
            </a:r>
          </a:p>
          <a:p>
            <a:r>
              <a:rPr lang="en-US"/>
              <a:t>to tell if an image is </a:t>
            </a:r>
          </a:p>
          <a:p>
            <a:r>
              <a:rPr lang="en-US"/>
              <a:t>Real or fake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3F1F-BADF-D784-45AA-8C11C10205E4}"/>
              </a:ext>
            </a:extLst>
          </p:cNvPr>
          <p:cNvSpPr txBox="1"/>
          <p:nvPr/>
        </p:nvSpPr>
        <p:spPr>
          <a:xfrm>
            <a:off x="5110618" y="6333854"/>
            <a:ext cx="74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Train the generator and discriminator at the same time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04C1EB0-D185-8D53-A485-F9F5EE85D42C}"/>
              </a:ext>
            </a:extLst>
          </p:cNvPr>
          <p:cNvSpPr/>
          <p:nvPr/>
        </p:nvSpPr>
        <p:spPr>
          <a:xfrm rot="20828095">
            <a:off x="3078427" y="1302130"/>
            <a:ext cx="6376642" cy="1881244"/>
          </a:xfrm>
          <a:prstGeom prst="curvedDownArrow">
            <a:avLst>
              <a:gd name="adj1" fmla="val 10516"/>
              <a:gd name="adj2" fmla="val 50000"/>
              <a:gd name="adj3" fmla="val 25000"/>
            </a:avLst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92ED0-D2F3-8A37-8532-F1F7FA8CEA7F}"/>
              </a:ext>
            </a:extLst>
          </p:cNvPr>
          <p:cNvSpPr txBox="1"/>
          <p:nvPr/>
        </p:nvSpPr>
        <p:spPr>
          <a:xfrm>
            <a:off x="2259624" y="1683783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Generator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discriminator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9814A-7435-E7A7-4074-8A9EC7311376}"/>
              </a:ext>
            </a:extLst>
          </p:cNvPr>
          <p:cNvSpPr txBox="1"/>
          <p:nvPr/>
        </p:nvSpPr>
        <p:spPr>
          <a:xfrm>
            <a:off x="10400694" y="1237364"/>
            <a:ext cx="179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Discriminator is trained to fool</a:t>
            </a:r>
          </a:p>
          <a:p>
            <a:r>
              <a:rPr lang="en-US">
                <a:solidFill>
                  <a:srgbClr val="C00000"/>
                </a:solidFill>
              </a:rPr>
              <a:t>the generator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AF0FF-0303-8E39-1349-1B65C311532A}"/>
              </a:ext>
            </a:extLst>
          </p:cNvPr>
          <p:cNvSpPr txBox="1"/>
          <p:nvPr/>
        </p:nvSpPr>
        <p:spPr>
          <a:xfrm>
            <a:off x="11136688" y="2884266"/>
            <a:ext cx="105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Real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3810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7C0-CFFE-B78E-F863-FAD5020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0092-FF55-2C5B-E57E-E078AAAE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8DE57A-CF40-D6F3-72BF-49788C688D9A}"/>
              </a:ext>
            </a:extLst>
          </p:cNvPr>
          <p:cNvGrpSpPr>
            <a:grpSpLocks noChangeAspect="1"/>
          </p:cNvGrpSpPr>
          <p:nvPr/>
        </p:nvGrpSpPr>
        <p:grpSpPr>
          <a:xfrm>
            <a:off x="514389" y="3365504"/>
            <a:ext cx="11269704" cy="2880000"/>
            <a:chOff x="5661762" y="86371"/>
            <a:chExt cx="6530238" cy="16870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111FB9-1BB7-A969-4793-3BBDE98CFBAF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B86412-7E11-BD79-C4B5-64F06E478167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8" name="Picture 7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76B4B4E0-DDBB-1618-3AB6-3AE9F96F7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E450BE9B-9578-10AE-7753-AF11E44D0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3" name="Picture 22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BE88B207-F486-BA4F-7B5B-13BA0C569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3BA51E3-20C0-7356-3A86-7A369D13C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13CF851-4CCF-E6C7-DE30-250C731754E0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75E5DEBF-E685-900E-7C52-8DCF93511E95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31025CD8-BFF9-1106-DBF5-2C77AFD42C1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279F1-5DEC-DDEB-78A2-EF73DE57CD90}"/>
                </a:ext>
              </a:extLst>
            </p:cNvPr>
            <p:cNvSpPr txBox="1"/>
            <p:nvPr/>
          </p:nvSpPr>
          <p:spPr>
            <a:xfrm>
              <a:off x="5791994" y="86371"/>
              <a:ext cx="5356170" cy="270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25586 -0.5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8A37B-91D2-B67C-F587-66C82DE10E68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9553A-C42B-03AC-7ED1-DA9A69B692C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E7F010-9AE8-0C70-CBC3-8C44C615CE43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A4747-2607-5398-F170-08FA2211F20A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3" name="Picture 22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29D1A91E-1ECE-3525-D61D-11871852A5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24" name="Picture 23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A445C89F-625C-EACD-27DD-E8ED1777E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25" name="Picture 24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92BD6070-9882-1414-55D9-17161CDA3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26" name="Picture 25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EB23E338-0ECA-6BA7-07B0-F8B3B39CF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B5974800-6E28-13D9-AD05-A1C7A338B83C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152E216-EF78-7B34-0BA7-28DBC840F8DF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6BD03320-E8EA-9E6C-BD6D-091A9D60A25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26949-03D1-2964-9FCA-8667D9F87E3A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5CA381B-33BF-C40A-11EC-26834B4E0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022331B-1FA1-833E-3DC5-D8ECE28D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05474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82088-200C-BA7E-8893-B6E4260BE507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25334-4945-91B9-DBCD-0001758E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6EACE-501F-DACA-7D77-6AB7006F7B72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420FA0-E934-EC9A-B023-6AFC9ABB734C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AF6AF9-91F5-6C15-3E73-86148509B78E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B4CE0174-8FCC-7FE7-8532-88091179D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41A650D1-D434-C309-50B1-7B035801F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7EE36FDA-2B1A-DADD-082D-C6707AB06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FE7D8C33-C8AF-F2E1-DBC6-C847C150A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AD4D7039-A5B7-2476-D29C-D55C5120E82A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E698CCB-3330-F341-DC28-BEC46EAA5AD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208DCB15-6520-38F4-F4C2-9921E658CF29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C7BAC-329E-CA25-77BD-3596DFBF02F8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7DF5BED-D8F4-D7B6-FEA7-E9FCCC54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09261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636624" cy="4568296"/>
          </a:xfrm>
        </p:spPr>
        <p:txBody>
          <a:bodyPr>
            <a:normAutofit/>
          </a:bodyPr>
          <a:lstStyle/>
          <a:p>
            <a:r>
              <a:rPr lang="en-GB"/>
              <a:t>Mathematical modelling can help us understand muscle and fluid movements</a:t>
            </a:r>
          </a:p>
          <a:p>
            <a:r>
              <a:rPr lang="en-GB"/>
              <a:t>Complex models exist for left ventricles and other parts of the heart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554-C833-5B14-E100-3A74C17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94" y="3337570"/>
            <a:ext cx="5154711" cy="28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6AA3-5996-3A45-526A-0D7B2C0F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61" y="3326299"/>
            <a:ext cx="2529207" cy="28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F13-D302-C96E-CFF5-0EE03DE682A5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Phase 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26C95-2A06-FC9D-A532-5510DBDF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C2A07C-E887-4971-2B26-1CDAA819697E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B6B6F-1DF2-27C9-8942-D3C939CB2E5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70C7EA-39C4-61A5-7C19-F7CAC67D781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CA4D394E-63D0-2B27-55EC-C1F5A7680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2C46C3E8-8BCA-8E38-E222-46F333133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645CA6AE-314A-48A6-5686-A5BFEF820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BD925B79-2827-9014-2576-08566B2D4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344A954-E9FC-6B5C-A413-A8946C62C4B6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1AE04DF1-8BCF-7F94-5ECB-07B781B4CE49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F5A59E7F-60AC-EA02-B88A-6D764FC0E7BE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BC83B6-3683-71B3-E835-2F3E7CB4123F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AA711-F8CE-A602-4C25-4C912BFB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143218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2E16C981-A634-552E-E3CE-8DBB623B9753}"/>
              </a:ext>
            </a:extLst>
          </p:cNvPr>
          <p:cNvSpPr/>
          <p:nvPr/>
        </p:nvSpPr>
        <p:spPr>
          <a:xfrm>
            <a:off x="300626" y="3027352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42F911-4F3D-5FA2-9985-B4AE8419CFDF}"/>
              </a:ext>
            </a:extLst>
          </p:cNvPr>
          <p:cNvSpPr/>
          <p:nvPr/>
        </p:nvSpPr>
        <p:spPr>
          <a:xfrm>
            <a:off x="4029205" y="3081871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Gen1</a:t>
            </a:r>
          </a:p>
          <a:p>
            <a:pPr algn="ctr"/>
            <a:r>
              <a:rPr lang="en-US" sz="1400"/>
              <a:t>N(0,1) to </a:t>
            </a:r>
          </a:p>
          <a:p>
            <a:pPr algn="ctr"/>
            <a:r>
              <a:rPr lang="en-US" sz="1400"/>
              <a:t>4x4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46A925-5184-F37F-F1C1-62AE817FDF76}"/>
              </a:ext>
            </a:extLst>
          </p:cNvPr>
          <p:cNvSpPr/>
          <p:nvPr/>
        </p:nvSpPr>
        <p:spPr>
          <a:xfrm>
            <a:off x="5692041" y="3079091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 2</a:t>
            </a:r>
          </a:p>
          <a:p>
            <a:pPr algn="ctr"/>
            <a:r>
              <a:rPr lang="en-US" sz="1400"/>
              <a:t>4x4 to</a:t>
            </a:r>
          </a:p>
          <a:p>
            <a:pPr algn="ctr"/>
            <a:r>
              <a:rPr lang="en-US" sz="1400"/>
              <a:t> 8x8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5280E5-44D5-E3F0-BD68-583B437827B9}"/>
              </a:ext>
            </a:extLst>
          </p:cNvPr>
          <p:cNvSpPr/>
          <p:nvPr/>
        </p:nvSpPr>
        <p:spPr>
          <a:xfrm>
            <a:off x="7216557" y="3078957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Gen3</a:t>
            </a:r>
          </a:p>
          <a:p>
            <a:pPr algn="ctr"/>
            <a:r>
              <a:rPr lang="en-US" sz="1400"/>
              <a:t>8x8 to </a:t>
            </a:r>
          </a:p>
          <a:p>
            <a:pPr algn="ctr"/>
            <a:r>
              <a:rPr lang="en-US" sz="1400"/>
              <a:t>16x16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CF6DF2-3979-E184-DFC5-99B9337FDCF9}"/>
              </a:ext>
            </a:extLst>
          </p:cNvPr>
          <p:cNvSpPr/>
          <p:nvPr/>
        </p:nvSpPr>
        <p:spPr>
          <a:xfrm>
            <a:off x="8943589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Gen4</a:t>
            </a:r>
          </a:p>
          <a:p>
            <a:pPr algn="ctr"/>
            <a:r>
              <a:rPr lang="en-US" sz="1400"/>
              <a:t>16x16 to 32x32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06F9E04-37A5-8D6B-1688-317F13B08E5C}"/>
              </a:ext>
            </a:extLst>
          </p:cNvPr>
          <p:cNvSpPr/>
          <p:nvPr/>
        </p:nvSpPr>
        <p:spPr>
          <a:xfrm>
            <a:off x="10541183" y="3078957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Gen5</a:t>
            </a:r>
          </a:p>
          <a:p>
            <a:pPr algn="ctr"/>
            <a:r>
              <a:rPr lang="en-US" sz="1400"/>
              <a:t>32x32 to 64x64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024DA-D98C-8311-4DAE-12826AA5E0A0}"/>
              </a:ext>
            </a:extLst>
          </p:cNvPr>
          <p:cNvSpPr txBox="1"/>
          <p:nvPr/>
        </p:nvSpPr>
        <p:spPr>
          <a:xfrm>
            <a:off x="3173527" y="3397797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BD34B9-C36D-5520-6637-BBE3F23431AB}"/>
              </a:ext>
            </a:extLst>
          </p:cNvPr>
          <p:cNvSpPr/>
          <p:nvPr/>
        </p:nvSpPr>
        <p:spPr>
          <a:xfrm>
            <a:off x="10537521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Dis1</a:t>
            </a:r>
          </a:p>
          <a:p>
            <a:pPr algn="ctr"/>
            <a:r>
              <a:rPr lang="en-US" sz="1400"/>
              <a:t>4x4 to </a:t>
            </a:r>
          </a:p>
          <a:p>
            <a:pPr algn="ctr"/>
            <a:r>
              <a:rPr lang="en-US" sz="1400"/>
              <a:t>Real/Fake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6F7F33-90CB-8A28-FA3D-E0363DC2E337}"/>
              </a:ext>
            </a:extLst>
          </p:cNvPr>
          <p:cNvSpPr/>
          <p:nvPr/>
        </p:nvSpPr>
        <p:spPr>
          <a:xfrm>
            <a:off x="8943588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Dis2</a:t>
            </a:r>
          </a:p>
          <a:p>
            <a:pPr algn="ctr"/>
            <a:r>
              <a:rPr lang="en-US" sz="1400"/>
              <a:t>8x8 to</a:t>
            </a:r>
          </a:p>
          <a:p>
            <a:pPr algn="ctr"/>
            <a:r>
              <a:rPr lang="en-US" sz="1400"/>
              <a:t> 4x4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8D684B-4577-6E1C-9522-7436FF521A83}"/>
              </a:ext>
            </a:extLst>
          </p:cNvPr>
          <p:cNvSpPr/>
          <p:nvPr/>
        </p:nvSpPr>
        <p:spPr>
          <a:xfrm>
            <a:off x="7254663" y="5185412"/>
            <a:ext cx="1632557" cy="1468678"/>
          </a:xfrm>
          <a:prstGeom prst="rightArrow">
            <a:avLst>
              <a:gd name="adj1" fmla="val 50000"/>
              <a:gd name="adj2" fmla="val 38060"/>
            </a:avLst>
          </a:prstGeom>
          <a:solidFill>
            <a:srgbClr val="D29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Dis3</a:t>
            </a:r>
          </a:p>
          <a:p>
            <a:pPr algn="ctr"/>
            <a:r>
              <a:rPr lang="en-US" sz="1400"/>
              <a:t>16x16 to </a:t>
            </a:r>
          </a:p>
          <a:p>
            <a:pPr algn="ctr"/>
            <a:r>
              <a:rPr lang="en-US" sz="1400"/>
              <a:t>8x8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A9A627-C16B-0B57-65BE-6C8BDD9CA08E}"/>
              </a:ext>
            </a:extLst>
          </p:cNvPr>
          <p:cNvSpPr/>
          <p:nvPr/>
        </p:nvSpPr>
        <p:spPr>
          <a:xfrm>
            <a:off x="5499721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C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Dis4</a:t>
            </a:r>
          </a:p>
          <a:p>
            <a:pPr algn="ctr"/>
            <a:r>
              <a:rPr lang="en-US" sz="1400"/>
              <a:t>32x32 to 16x16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FF45C11-8FFC-5426-83EA-3AEABF65B36C}"/>
              </a:ext>
            </a:extLst>
          </p:cNvPr>
          <p:cNvSpPr/>
          <p:nvPr/>
        </p:nvSpPr>
        <p:spPr>
          <a:xfrm>
            <a:off x="3921185" y="5185412"/>
            <a:ext cx="1503119" cy="1468678"/>
          </a:xfrm>
          <a:prstGeom prst="rightArrow">
            <a:avLst>
              <a:gd name="adj1" fmla="val 50000"/>
              <a:gd name="adj2" fmla="val 37207"/>
            </a:avLst>
          </a:prstGeom>
          <a:solidFill>
            <a:srgbClr val="D2E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Dis5</a:t>
            </a:r>
          </a:p>
          <a:p>
            <a:pPr algn="ctr"/>
            <a:r>
              <a:rPr lang="en-US" sz="1400"/>
              <a:t>64x64 to 32x32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2D9F2-1FD3-FE73-CA6E-EE4FE92178E6}"/>
              </a:ext>
            </a:extLst>
          </p:cNvPr>
          <p:cNvSpPr txBox="1"/>
          <p:nvPr/>
        </p:nvSpPr>
        <p:spPr>
          <a:xfrm>
            <a:off x="3200667" y="550425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6482ECA-4384-EBCB-1FF2-A259FF4756BA}"/>
              </a:ext>
            </a:extLst>
          </p:cNvPr>
          <p:cNvSpPr/>
          <p:nvPr/>
        </p:nvSpPr>
        <p:spPr>
          <a:xfrm>
            <a:off x="300626" y="512729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4A433-4380-8BA7-A685-051A6A4E2001}"/>
              </a:ext>
            </a:extLst>
          </p:cNvPr>
          <p:cNvSpPr txBox="1"/>
          <p:nvPr/>
        </p:nvSpPr>
        <p:spPr>
          <a:xfrm>
            <a:off x="588724" y="4656055"/>
            <a:ext cx="142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AAE55-5302-82D6-4BE2-60AF79546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00" y="1764000"/>
            <a:ext cx="12062563" cy="1516110"/>
          </a:xfrm>
        </p:spPr>
        <p:txBody>
          <a:bodyPr>
            <a:normAutofit/>
          </a:bodyPr>
          <a:lstStyle/>
          <a:p>
            <a:r>
              <a:rPr lang="en-US"/>
              <a:t>Progressive GAN (</a:t>
            </a:r>
            <a:r>
              <a:rPr lang="en-US" err="1"/>
              <a:t>Karras</a:t>
            </a:r>
            <a:r>
              <a:rPr lang="en-US"/>
              <a:t> et al. ICML 2018)</a:t>
            </a:r>
          </a:p>
          <a:p>
            <a:pPr lvl="1"/>
            <a:r>
              <a:rPr lang="en-US"/>
              <a:t>Highly suited for small datasets as we build up the problem</a:t>
            </a:r>
          </a:p>
          <a:p>
            <a:pPr lvl="1"/>
            <a:r>
              <a:rPr lang="en-US" b="1" u="sng"/>
              <a:t>Idea</a:t>
            </a:r>
            <a:r>
              <a:rPr lang="en-US"/>
              <a:t> First learn how to generate small images then build up to learn bigger images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C5510-59B6-9560-CE06-73C216C670B5}"/>
              </a:ext>
            </a:extLst>
          </p:cNvPr>
          <p:cNvGrpSpPr>
            <a:grpSpLocks noChangeAspect="1"/>
          </p:cNvGrpSpPr>
          <p:nvPr/>
        </p:nvGrpSpPr>
        <p:grpSpPr>
          <a:xfrm>
            <a:off x="6443600" y="170628"/>
            <a:ext cx="5634852" cy="1452526"/>
            <a:chOff x="5661762" y="71696"/>
            <a:chExt cx="6530238" cy="170177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6971DC9-414A-E62F-A22D-067975AD35D2}"/>
                </a:ext>
              </a:extLst>
            </p:cNvPr>
            <p:cNvSpPr/>
            <p:nvPr/>
          </p:nvSpPr>
          <p:spPr>
            <a:xfrm>
              <a:off x="5661762" y="86371"/>
              <a:ext cx="6530238" cy="16870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E6011C-F7DE-7296-72A5-01CA9121C644}"/>
                </a:ext>
              </a:extLst>
            </p:cNvPr>
            <p:cNvGrpSpPr/>
            <p:nvPr/>
          </p:nvGrpSpPr>
          <p:grpSpPr>
            <a:xfrm>
              <a:off x="5791994" y="483292"/>
              <a:ext cx="6252308" cy="1098498"/>
              <a:chOff x="5770227" y="190670"/>
              <a:chExt cx="6252308" cy="1098498"/>
            </a:xfrm>
          </p:grpSpPr>
          <p:pic>
            <p:nvPicPr>
              <p:cNvPr id="29" name="Picture 28" descr="A group of squares with black squares&#10;&#10;Description automatically generated">
                <a:extLst>
                  <a:ext uri="{FF2B5EF4-FFF2-40B4-BE49-F238E27FC236}">
                    <a16:creationId xmlns:a16="http://schemas.microsoft.com/office/drawing/2014/main" id="{41CD8CFC-7BBD-8DD0-6D6E-6D0049D4E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53" t="11690" r="64368" b="66203"/>
              <a:stretch/>
            </p:blipFill>
            <p:spPr>
              <a:xfrm>
                <a:off x="5770227" y="190670"/>
                <a:ext cx="1100193" cy="1040343"/>
              </a:xfrm>
              <a:prstGeom prst="rect">
                <a:avLst/>
              </a:prstGeom>
            </p:spPr>
          </p:pic>
          <p:pic>
            <p:nvPicPr>
              <p:cNvPr id="30" name="Picture 29" descr="A collage of images of a person&#10;&#10;Description automatically generated">
                <a:extLst>
                  <a:ext uri="{FF2B5EF4-FFF2-40B4-BE49-F238E27FC236}">
                    <a16:creationId xmlns:a16="http://schemas.microsoft.com/office/drawing/2014/main" id="{8975E37E-5CED-9A37-F380-333276EFD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1873" r="64917" b="66020"/>
              <a:stretch/>
            </p:blipFill>
            <p:spPr>
              <a:xfrm>
                <a:off x="7477869" y="190670"/>
                <a:ext cx="1119080" cy="1075000"/>
              </a:xfrm>
              <a:prstGeom prst="rect">
                <a:avLst/>
              </a:prstGeom>
            </p:spPr>
          </p:pic>
          <p:pic>
            <p:nvPicPr>
              <p:cNvPr id="31" name="Picture 30" descr="A collage of images of a baby&#10;&#10;Description automatically generated">
                <a:extLst>
                  <a:ext uri="{FF2B5EF4-FFF2-40B4-BE49-F238E27FC236}">
                    <a16:creationId xmlns:a16="http://schemas.microsoft.com/office/drawing/2014/main" id="{4E7223D8-35A7-67B2-59AA-8995CDFEA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12238" r="64917" b="65655"/>
              <a:stretch/>
            </p:blipFill>
            <p:spPr>
              <a:xfrm>
                <a:off x="9126964" y="203910"/>
                <a:ext cx="1119079" cy="1074998"/>
              </a:xfrm>
              <a:prstGeom prst="rect">
                <a:avLst/>
              </a:prstGeom>
            </p:spPr>
          </p:pic>
          <p:pic>
            <p:nvPicPr>
              <p:cNvPr id="32" name="Picture 31" descr="A collage of images of an eye&#10;&#10;Description automatically generated">
                <a:extLst>
                  <a:ext uri="{FF2B5EF4-FFF2-40B4-BE49-F238E27FC236}">
                    <a16:creationId xmlns:a16="http://schemas.microsoft.com/office/drawing/2014/main" id="{63A850AA-07DA-3EF0-5EA0-0E6F3DC7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2055" r="64551" b="65838"/>
              <a:stretch/>
            </p:blipFill>
            <p:spPr>
              <a:xfrm>
                <a:off x="10903456" y="205570"/>
                <a:ext cx="1119079" cy="1083598"/>
              </a:xfrm>
              <a:prstGeom prst="rect">
                <a:avLst/>
              </a:prstGeom>
            </p:spPr>
          </p:pic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040145F2-20EF-BF26-3563-603376AB6B75}"/>
                  </a:ext>
                </a:extLst>
              </p:cNvPr>
              <p:cNvSpPr/>
              <p:nvPr/>
            </p:nvSpPr>
            <p:spPr>
              <a:xfrm>
                <a:off x="6939271" y="455334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4708C56-777B-EFAE-9028-AD83BC17BCA3}"/>
                  </a:ext>
                </a:extLst>
              </p:cNvPr>
              <p:cNvSpPr/>
              <p:nvPr/>
            </p:nvSpPr>
            <p:spPr>
              <a:xfrm>
                <a:off x="8624990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1A5A7451-C5EC-6ACA-43F2-A030D0F82947}"/>
                  </a:ext>
                </a:extLst>
              </p:cNvPr>
              <p:cNvSpPr/>
              <p:nvPr/>
            </p:nvSpPr>
            <p:spPr>
              <a:xfrm>
                <a:off x="10352075" y="472663"/>
                <a:ext cx="498984" cy="511014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66995F-DE50-AC2D-A347-2162FBF111C1}"/>
                </a:ext>
              </a:extLst>
            </p:cNvPr>
            <p:cNvSpPr txBox="1"/>
            <p:nvPr/>
          </p:nvSpPr>
          <p:spPr>
            <a:xfrm>
              <a:off x="5719412" y="71696"/>
              <a:ext cx="535617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>
                  <a:solidFill>
                    <a:schemeClr val="bg1"/>
                  </a:solidFill>
                </a:rPr>
                <a:t>Progressive GAN on Heart Data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8D2AC8-E337-CF36-B5BE-B30ACE6A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4" y="673033"/>
            <a:ext cx="3021592" cy="1040342"/>
          </a:xfrm>
        </p:spPr>
        <p:txBody>
          <a:bodyPr/>
          <a:lstStyle/>
          <a:p>
            <a:r>
              <a:rPr lang="en-US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275541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60-6B2D-C386-501B-55A80A1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9482202" cy="1040342"/>
          </a:xfrm>
        </p:spPr>
        <p:txBody>
          <a:bodyPr>
            <a:normAutofit/>
          </a:bodyPr>
          <a:lstStyle/>
          <a:p>
            <a:r>
              <a:rPr lang="en-US"/>
              <a:t>What did we do?</a:t>
            </a:r>
            <a:br>
              <a:rPr lang="en-US"/>
            </a:br>
            <a:r>
              <a:rPr lang="en-US"/>
              <a:t>Modifying the discriminator for multi image generation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BF1FA4-18E3-A11D-C579-F266E9AD1816}"/>
              </a:ext>
            </a:extLst>
          </p:cNvPr>
          <p:cNvSpPr/>
          <p:nvPr/>
        </p:nvSpPr>
        <p:spPr>
          <a:xfrm>
            <a:off x="222649" y="4898364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Discriminator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3BF2D9-EE80-6728-1983-044347CCF7F2}"/>
              </a:ext>
            </a:extLst>
          </p:cNvPr>
          <p:cNvSpPr/>
          <p:nvPr/>
        </p:nvSpPr>
        <p:spPr>
          <a:xfrm>
            <a:off x="3886508" y="4656833"/>
            <a:ext cx="3169085" cy="846910"/>
          </a:xfrm>
          <a:prstGeom prst="rightArrow">
            <a:avLst>
              <a:gd name="adj1" fmla="val 46914"/>
              <a:gd name="adj2" fmla="val 487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Single Slice Discriminator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031F-CB37-ED6E-FF0D-1100E4B9E9A5}"/>
              </a:ext>
            </a:extLst>
          </p:cNvPr>
          <p:cNvSpPr txBox="1"/>
          <p:nvPr/>
        </p:nvSpPr>
        <p:spPr>
          <a:xfrm>
            <a:off x="237994" y="1523179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Classic</a:t>
            </a:r>
            <a:r>
              <a:rPr lang="en-US" sz="2400"/>
              <a:t> GANs are designed to create one image we need to generate 6 (or more) grayscale slices of the heart jointly.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AD2220-B7DB-EFB0-2088-A74747D8BA19}"/>
              </a:ext>
            </a:extLst>
          </p:cNvPr>
          <p:cNvSpPr/>
          <p:nvPr/>
        </p:nvSpPr>
        <p:spPr>
          <a:xfrm>
            <a:off x="228445" y="2282596"/>
            <a:ext cx="2467626" cy="1526797"/>
          </a:xfrm>
          <a:prstGeom prst="rightArrow">
            <a:avLst>
              <a:gd name="adj1" fmla="val 46914"/>
              <a:gd name="adj2" fmla="val 4879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E9E4-7311-66F0-98C5-557B62DD7D24}"/>
              </a:ext>
            </a:extLst>
          </p:cNvPr>
          <p:cNvSpPr txBox="1"/>
          <p:nvPr/>
        </p:nvSpPr>
        <p:spPr>
          <a:xfrm>
            <a:off x="3642805" y="2678071"/>
            <a:ext cx="948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Adjusted the output tensor from 128x128x3 to </a:t>
            </a:r>
          </a:p>
          <a:p>
            <a:r>
              <a:rPr lang="en-US" sz="2000"/>
              <a:t>128x128x6 to represent each of the slices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F63818-0F10-3251-AAA6-145D67407663}"/>
              </a:ext>
            </a:extLst>
          </p:cNvPr>
          <p:cNvSpPr/>
          <p:nvPr/>
        </p:nvSpPr>
        <p:spPr>
          <a:xfrm>
            <a:off x="3886509" y="5661764"/>
            <a:ext cx="3169085" cy="1002924"/>
          </a:xfrm>
          <a:prstGeom prst="rightArrow">
            <a:avLst>
              <a:gd name="adj1" fmla="val 46914"/>
              <a:gd name="adj2" fmla="val 40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Combination 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B28F-D856-8CA8-BCA4-99470E85C363}"/>
              </a:ext>
            </a:extLst>
          </p:cNvPr>
          <p:cNvSpPr txBox="1"/>
          <p:nvPr/>
        </p:nvSpPr>
        <p:spPr>
          <a:xfrm>
            <a:off x="7247294" y="4726345"/>
            <a:ext cx="421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a single slice of our generated heart is real or fake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BD7E6-D264-31F8-4E0A-CACE3CEB82E9}"/>
              </a:ext>
            </a:extLst>
          </p:cNvPr>
          <p:cNvSpPr txBox="1"/>
          <p:nvPr/>
        </p:nvSpPr>
        <p:spPr>
          <a:xfrm>
            <a:off x="222649" y="3990671"/>
            <a:ext cx="104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Discriminator was specialized for this joint distribution of individual slices: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FB5D-A17D-379A-A158-CAEDE88685C5}"/>
              </a:ext>
            </a:extLst>
          </p:cNvPr>
          <p:cNvSpPr txBox="1"/>
          <p:nvPr/>
        </p:nvSpPr>
        <p:spPr>
          <a:xfrm>
            <a:off x="7247294" y="5799953"/>
            <a:ext cx="448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Designed to tell if the joint generation slice of our generated heart is real or fake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03C3A-A2FA-3C14-C1E0-4FC2D9566216}"/>
              </a:ext>
            </a:extLst>
          </p:cNvPr>
          <p:cNvSpPr txBox="1"/>
          <p:nvPr/>
        </p:nvSpPr>
        <p:spPr>
          <a:xfrm>
            <a:off x="2907572" y="5246263"/>
            <a:ext cx="588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608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059B-79A3-778F-8014-66CA4091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102" y="1502874"/>
            <a:ext cx="1140828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However, image quality could be </a:t>
            </a:r>
            <a:r>
              <a:rPr lang="en-US">
                <a:solidFill>
                  <a:schemeClr val="tx2"/>
                </a:solidFill>
              </a:rPr>
              <a:t>improved</a:t>
            </a:r>
            <a:r>
              <a:rPr lang="en-US">
                <a:solidFill>
                  <a:srgbClr val="FF0000"/>
                </a:solidFill>
              </a:rPr>
              <a:t> (current WIP slightly better)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pic>
        <p:nvPicPr>
          <p:cNvPr id="25" name="Picture 24" descr="A close up of a circle&#10;&#10;Description automatically generated">
            <a:extLst>
              <a:ext uri="{FF2B5EF4-FFF2-40B4-BE49-F238E27FC236}">
                <a16:creationId xmlns:a16="http://schemas.microsoft.com/office/drawing/2014/main" id="{4E853879-E656-A3C0-562B-AFBD63C8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87973" y="2982663"/>
            <a:ext cx="1881418" cy="1873981"/>
          </a:xfrm>
          <a:prstGeom prst="rect">
            <a:avLst/>
          </a:prstGeom>
        </p:spPr>
      </p:pic>
      <p:pic>
        <p:nvPicPr>
          <p:cNvPr id="26" name="Picture 25" descr="A close-up of a ultrasound&#10;&#10;Description automatically generated">
            <a:extLst>
              <a:ext uri="{FF2B5EF4-FFF2-40B4-BE49-F238E27FC236}">
                <a16:creationId xmlns:a16="http://schemas.microsoft.com/office/drawing/2014/main" id="{3BDC7D48-4776-92CC-98B6-621E6262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61257" y="2982662"/>
            <a:ext cx="1866486" cy="1873981"/>
          </a:xfrm>
          <a:prstGeom prst="rect">
            <a:avLst/>
          </a:prstGeom>
        </p:spPr>
      </p:pic>
      <p:pic>
        <p:nvPicPr>
          <p:cNvPr id="27" name="Picture 26" descr="A close-up of an ultrasound&#10;&#10;Description automatically generated">
            <a:extLst>
              <a:ext uri="{FF2B5EF4-FFF2-40B4-BE49-F238E27FC236}">
                <a16:creationId xmlns:a16="http://schemas.microsoft.com/office/drawing/2014/main" id="{3DE1A5EB-47D1-3FCE-0826-F4C4E47493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151324" y="2998990"/>
            <a:ext cx="1873983" cy="1873982"/>
          </a:xfrm>
          <a:prstGeom prst="rect">
            <a:avLst/>
          </a:prstGeom>
        </p:spPr>
      </p:pic>
      <p:pic>
        <p:nvPicPr>
          <p:cNvPr id="28" name="Picture 27" descr="A close-up of an ultrasound&#10;&#10;Description automatically generated">
            <a:extLst>
              <a:ext uri="{FF2B5EF4-FFF2-40B4-BE49-F238E27FC236}">
                <a16:creationId xmlns:a16="http://schemas.microsoft.com/office/drawing/2014/main" id="{895F5E7A-1273-B32B-A022-F4E3E8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87973" y="4933264"/>
            <a:ext cx="1850157" cy="1879878"/>
          </a:xfrm>
          <a:prstGeom prst="rect">
            <a:avLst/>
          </a:prstGeom>
        </p:spPr>
      </p:pic>
      <p:pic>
        <p:nvPicPr>
          <p:cNvPr id="29" name="Picture 28" descr="A close-up of an eye&#10;&#10;Description automatically generated">
            <a:extLst>
              <a:ext uri="{FF2B5EF4-FFF2-40B4-BE49-F238E27FC236}">
                <a16:creationId xmlns:a16="http://schemas.microsoft.com/office/drawing/2014/main" id="{EA52D51E-3C11-054E-3EDB-84090A41D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2151053" y="4970378"/>
            <a:ext cx="1865139" cy="1865138"/>
          </a:xfrm>
          <a:prstGeom prst="rect">
            <a:avLst/>
          </a:prstGeom>
        </p:spPr>
      </p:pic>
      <p:pic>
        <p:nvPicPr>
          <p:cNvPr id="30" name="Picture 29" descr="A close-up of a cloud&#10;&#10;Description automatically generated">
            <a:extLst>
              <a:ext uri="{FF2B5EF4-FFF2-40B4-BE49-F238E27FC236}">
                <a16:creationId xmlns:a16="http://schemas.microsoft.com/office/drawing/2014/main" id="{A9B0D56A-B8C1-CBB0-9F93-D697E57AD8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4144089" y="4970378"/>
            <a:ext cx="1850157" cy="1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F895-1392-837B-C7C9-891255EA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477" y="1494933"/>
            <a:ext cx="9834797" cy="4568296"/>
          </a:xfrm>
        </p:spPr>
        <p:txBody>
          <a:bodyPr/>
          <a:lstStyle/>
          <a:p>
            <a:r>
              <a:rPr lang="en-US"/>
              <a:t>Generation produces reasonable heart images</a:t>
            </a:r>
          </a:p>
          <a:p>
            <a:r>
              <a:rPr lang="en-US"/>
              <a:t>However image quality could be improved </a:t>
            </a:r>
          </a:p>
          <a:p>
            <a:r>
              <a:rPr lang="en-US"/>
              <a:t>images </a:t>
            </a:r>
          </a:p>
        </p:txBody>
      </p:sp>
      <p:pic>
        <p:nvPicPr>
          <p:cNvPr id="12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31A05953-3E34-E49B-9800-5C02AACFB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44960" r="76332" b="44067"/>
          <a:stretch/>
        </p:blipFill>
        <p:spPr>
          <a:xfrm>
            <a:off x="195590" y="2453053"/>
            <a:ext cx="1908005" cy="1908000"/>
          </a:xfrm>
        </p:spPr>
      </p:pic>
      <p:pic>
        <p:nvPicPr>
          <p:cNvPr id="13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581CB55F-A1DA-BA2D-3542-1760D9DD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5" t="45141" r="62970" b="43885"/>
          <a:stretch/>
        </p:blipFill>
        <p:spPr>
          <a:xfrm>
            <a:off x="2333535" y="2475000"/>
            <a:ext cx="1908008" cy="1908000"/>
          </a:xfrm>
          <a:prstGeom prst="rect">
            <a:avLst/>
          </a:prstGeom>
        </p:spPr>
      </p:pic>
      <p:pic>
        <p:nvPicPr>
          <p:cNvPr id="14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DFF54FC8-FD04-5988-6662-0DA7CBC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1" t="44951" r="49946" b="43993"/>
          <a:stretch/>
        </p:blipFill>
        <p:spPr>
          <a:xfrm>
            <a:off x="4426347" y="2475000"/>
            <a:ext cx="1893551" cy="1908000"/>
          </a:xfrm>
          <a:prstGeom prst="rect">
            <a:avLst/>
          </a:prstGeom>
        </p:spPr>
      </p:pic>
      <p:pic>
        <p:nvPicPr>
          <p:cNvPr id="15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2838D43-C6CF-DE56-8F6F-73E5DE60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4946" r="36459" b="43998"/>
          <a:stretch/>
        </p:blipFill>
        <p:spPr>
          <a:xfrm>
            <a:off x="195593" y="4698000"/>
            <a:ext cx="1922450" cy="1908000"/>
          </a:xfrm>
          <a:prstGeom prst="rect">
            <a:avLst/>
          </a:prstGeom>
        </p:spPr>
      </p:pic>
      <p:pic>
        <p:nvPicPr>
          <p:cNvPr id="16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8577FAD5-A9ED-F8C5-70A9-26EC5C28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45144" r="23229" b="43800"/>
          <a:stretch/>
        </p:blipFill>
        <p:spPr>
          <a:xfrm>
            <a:off x="2333538" y="4725865"/>
            <a:ext cx="1922450" cy="1908000"/>
          </a:xfrm>
          <a:prstGeom prst="rect">
            <a:avLst/>
          </a:prstGeom>
        </p:spPr>
      </p:pic>
      <p:pic>
        <p:nvPicPr>
          <p:cNvPr id="17" name="Content Placeholder 11" descr="A close-up of a person's eye&#10;&#10;Description automatically generated">
            <a:extLst>
              <a:ext uri="{FF2B5EF4-FFF2-40B4-BE49-F238E27FC236}">
                <a16:creationId xmlns:a16="http://schemas.microsoft.com/office/drawing/2014/main" id="{101C3290-73EB-8413-8565-2A237850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7" t="45000" r="10073" b="43943"/>
          <a:stretch/>
        </p:blipFill>
        <p:spPr>
          <a:xfrm>
            <a:off x="4423605" y="4719947"/>
            <a:ext cx="1922450" cy="190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3C0C24-B8A6-087A-83E7-E9BADFADBB1E}"/>
              </a:ext>
            </a:extLst>
          </p:cNvPr>
          <p:cNvGrpSpPr/>
          <p:nvPr/>
        </p:nvGrpSpPr>
        <p:grpSpPr>
          <a:xfrm>
            <a:off x="6490889" y="2095147"/>
            <a:ext cx="6077003" cy="4740369"/>
            <a:chOff x="538458" y="1749313"/>
            <a:chExt cx="5582388" cy="4421135"/>
          </a:xfrm>
        </p:grpSpPr>
        <p:pic>
          <p:nvPicPr>
            <p:cNvPr id="19" name="Picture 18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6582EDFC-76E7-BEB1-2E9E-6B0532E8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B6873-7FDC-D81A-BB0A-C8AB4480331E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E88A8-0BB1-88F5-7C99-7DE42563D663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50994A0-33EA-0B68-C2E7-65E97A99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00259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95BF4E7-BD3C-A052-EAD9-A4EC6DC6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26" y="2838652"/>
            <a:ext cx="5035932" cy="3776948"/>
          </a:xfrm>
          <a:prstGeom prst="rect">
            <a:avLst/>
          </a:prstGeom>
        </p:spPr>
      </p:pic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F4429330-A9E7-8621-DF19-F8EF1148EF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2838652"/>
            <a:ext cx="5035931" cy="3776949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66A574-5582-9DB6-2A5D-B7CE03649A59}"/>
              </a:ext>
            </a:extLst>
          </p:cNvPr>
          <p:cNvSpPr txBox="1">
            <a:spLocks/>
          </p:cNvSpPr>
          <p:nvPr/>
        </p:nvSpPr>
        <p:spPr>
          <a:xfrm>
            <a:off x="841477" y="1494933"/>
            <a:ext cx="9834797" cy="456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Generation produces reasonable heart images </a:t>
            </a:r>
          </a:p>
          <a:p>
            <a:r>
              <a:rPr lang="en-US"/>
              <a:t>However image quality could be improved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4F94D-86A1-29A9-99F9-11E48B3DC237}"/>
              </a:ext>
            </a:extLst>
          </p:cNvPr>
          <p:cNvSpPr txBox="1"/>
          <p:nvPr/>
        </p:nvSpPr>
        <p:spPr>
          <a:xfrm>
            <a:off x="3069772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882F4-E6F7-C773-A9C3-A4D0124370DE}"/>
              </a:ext>
            </a:extLst>
          </p:cNvPr>
          <p:cNvSpPr txBox="1"/>
          <p:nvPr/>
        </p:nvSpPr>
        <p:spPr>
          <a:xfrm>
            <a:off x="8625176" y="2492278"/>
            <a:ext cx="430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Slice 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F8597-CAAE-2166-575E-21FEE823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4" y="667622"/>
            <a:ext cx="8713630" cy="1040342"/>
          </a:xfrm>
        </p:spPr>
        <p:txBody>
          <a:bodyPr/>
          <a:lstStyle/>
          <a:p>
            <a:r>
              <a:rPr lang="en-US"/>
              <a:t>So how well do we do?</a:t>
            </a:r>
          </a:p>
        </p:txBody>
      </p:sp>
    </p:spTree>
    <p:extLst>
      <p:ext uri="{BB962C8B-B14F-4D97-AF65-F5344CB8AC3E}">
        <p14:creationId xmlns:p14="http://schemas.microsoft.com/office/powerpoint/2010/main" val="2397795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9F6159BC-3A62-8BE7-3F4F-F4FDD6DA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t="7405" r="17224" b="10341"/>
          <a:stretch/>
        </p:blipFill>
        <p:spPr>
          <a:xfrm>
            <a:off x="142816" y="1660533"/>
            <a:ext cx="1881418" cy="1873981"/>
          </a:xfrm>
          <a:prstGeom prst="rect">
            <a:avLst/>
          </a:prstGeom>
        </p:spPr>
      </p:pic>
      <p:pic>
        <p:nvPicPr>
          <p:cNvPr id="19" name="Picture 18" descr="A close-up of a ultrasound&#10;&#10;Description automatically generated">
            <a:extLst>
              <a:ext uri="{FF2B5EF4-FFF2-40B4-BE49-F238E27FC236}">
                <a16:creationId xmlns:a16="http://schemas.microsoft.com/office/drawing/2014/main" id="{6901940D-77BB-2B93-F443-80AEA3B5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7404" r="17347" b="10994"/>
          <a:stretch/>
        </p:blipFill>
        <p:spPr>
          <a:xfrm>
            <a:off x="2150784" y="1660532"/>
            <a:ext cx="1866486" cy="1873981"/>
          </a:xfrm>
          <a:prstGeom prst="rect">
            <a:avLst/>
          </a:prstGeom>
        </p:spPr>
      </p:pic>
      <p:pic>
        <p:nvPicPr>
          <p:cNvPr id="21" name="Picture 20" descr="A close-up of an ultrasound&#10;&#10;Description automatically generated">
            <a:extLst>
              <a:ext uri="{FF2B5EF4-FFF2-40B4-BE49-F238E27FC236}">
                <a16:creationId xmlns:a16="http://schemas.microsoft.com/office/drawing/2014/main" id="{6A0FAF80-BE03-8D4F-4322-6B1A88F9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730" r="18081" b="11647"/>
          <a:stretch/>
        </p:blipFill>
        <p:spPr>
          <a:xfrm>
            <a:off x="4238825" y="1660531"/>
            <a:ext cx="1873983" cy="1873982"/>
          </a:xfrm>
          <a:prstGeom prst="rect">
            <a:avLst/>
          </a:prstGeom>
        </p:spPr>
      </p:pic>
      <p:pic>
        <p:nvPicPr>
          <p:cNvPr id="23" name="Picture 22" descr="A close-up of an ultrasound&#10;&#10;Description automatically generated">
            <a:extLst>
              <a:ext uri="{FF2B5EF4-FFF2-40B4-BE49-F238E27FC236}">
                <a16:creationId xmlns:a16="http://schemas.microsoft.com/office/drawing/2014/main" id="{4E888B71-E039-ECC6-5E59-9C975798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6425" r="17592" b="10994"/>
          <a:stretch/>
        </p:blipFill>
        <p:spPr>
          <a:xfrm>
            <a:off x="6285727" y="1632263"/>
            <a:ext cx="1850157" cy="1879878"/>
          </a:xfrm>
          <a:prstGeom prst="rect">
            <a:avLst/>
          </a:prstGeom>
        </p:spPr>
      </p:pic>
      <p:pic>
        <p:nvPicPr>
          <p:cNvPr id="25" name="Picture 24" descr="A close-up of an eye&#10;&#10;Description automatically generated">
            <a:extLst>
              <a:ext uri="{FF2B5EF4-FFF2-40B4-BE49-F238E27FC236}">
                <a16:creationId xmlns:a16="http://schemas.microsoft.com/office/drawing/2014/main" id="{29B547CC-D89C-2B76-9DD9-D1F5681B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8057" r="17347" b="10668"/>
          <a:stretch/>
        </p:blipFill>
        <p:spPr>
          <a:xfrm>
            <a:off x="8348807" y="1669377"/>
            <a:ext cx="1865139" cy="1865138"/>
          </a:xfrm>
          <a:prstGeom prst="rect">
            <a:avLst/>
          </a:prstGeom>
        </p:spPr>
      </p:pic>
      <p:pic>
        <p:nvPicPr>
          <p:cNvPr id="27" name="Picture 26" descr="A close-up of a cloud&#10;&#10;Description automatically generated">
            <a:extLst>
              <a:ext uri="{FF2B5EF4-FFF2-40B4-BE49-F238E27FC236}">
                <a16:creationId xmlns:a16="http://schemas.microsoft.com/office/drawing/2014/main" id="{2770E48A-7E9E-3F4B-9C7E-21549EB0D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7404" r="18326" b="11321"/>
          <a:stretch/>
        </p:blipFill>
        <p:spPr>
          <a:xfrm>
            <a:off x="10341843" y="1669377"/>
            <a:ext cx="1850157" cy="1865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DE841-7240-4286-BCEC-A50373B4ED9E}"/>
              </a:ext>
            </a:extLst>
          </p:cNvPr>
          <p:cNvSpPr txBox="1"/>
          <p:nvPr/>
        </p:nvSpPr>
        <p:spPr>
          <a:xfrm>
            <a:off x="2873384" y="1219301"/>
            <a:ext cx="73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Segmentation of the LV wall: red (epicardial wall), blue (endocardial wall)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5AB3AC-BF0C-E4EE-553A-A8BDEA1D4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26" y="3947475"/>
            <a:ext cx="1866486" cy="22607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97C0F8-C60E-96D8-BA48-A69E09866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417" y="3912669"/>
            <a:ext cx="2161199" cy="2405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02C054-22CB-C4D8-2762-B69D4EF16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97" y="3912667"/>
            <a:ext cx="2214498" cy="24054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ED6A3A-4CB8-8A7C-3D17-31B035AB6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435" y="3947475"/>
            <a:ext cx="2161199" cy="2372133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CE9E8E5-F8BF-7B80-6522-9DA3A6915CFC}"/>
              </a:ext>
            </a:extLst>
          </p:cNvPr>
          <p:cNvSpPr/>
          <p:nvPr/>
        </p:nvSpPr>
        <p:spPr>
          <a:xfrm>
            <a:off x="2550380" y="4931066"/>
            <a:ext cx="391886" cy="4049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6345066-CE70-5149-84D3-7CA01214EBE9}"/>
              </a:ext>
            </a:extLst>
          </p:cNvPr>
          <p:cNvSpPr/>
          <p:nvPr/>
        </p:nvSpPr>
        <p:spPr>
          <a:xfrm>
            <a:off x="5719559" y="5115368"/>
            <a:ext cx="369651" cy="2206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F5E16-7444-E4D3-CADE-856FA2B70BD8}"/>
              </a:ext>
            </a:extLst>
          </p:cNvPr>
          <p:cNvSpPr txBox="1"/>
          <p:nvPr/>
        </p:nvSpPr>
        <p:spPr>
          <a:xfrm>
            <a:off x="424726" y="6280610"/>
            <a:ext cx="187398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endocardial 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C4BBA-4635-313A-2DAA-423E5C52205A}"/>
              </a:ext>
            </a:extLst>
          </p:cNvPr>
          <p:cNvSpPr txBox="1"/>
          <p:nvPr/>
        </p:nvSpPr>
        <p:spPr>
          <a:xfrm>
            <a:off x="3436130" y="6318069"/>
            <a:ext cx="186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epicardial wall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DCB98-1C50-472D-D509-2D089B86BD0E}"/>
              </a:ext>
            </a:extLst>
          </p:cNvPr>
          <p:cNvSpPr txBox="1"/>
          <p:nvPr/>
        </p:nvSpPr>
        <p:spPr>
          <a:xfrm>
            <a:off x="7581010" y="6318069"/>
            <a:ext cx="352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Reconstructed LV geometry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5A96C-310D-64A2-A658-D97D01F555B7}"/>
              </a:ext>
            </a:extLst>
          </p:cNvPr>
          <p:cNvSpPr txBox="1">
            <a:spLocks/>
          </p:cNvSpPr>
          <p:nvPr/>
        </p:nvSpPr>
        <p:spPr>
          <a:xfrm>
            <a:off x="2650444" y="667622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Geometry Construction</a:t>
            </a:r>
          </a:p>
        </p:txBody>
      </p:sp>
    </p:spTree>
    <p:extLst>
      <p:ext uri="{BB962C8B-B14F-4D97-AF65-F5344CB8AC3E}">
        <p14:creationId xmlns:p14="http://schemas.microsoft.com/office/powerpoint/2010/main" val="28095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4E9270FC-04F2-AE1C-502B-04CD05CA78F2}"/>
              </a:ext>
            </a:extLst>
          </p:cNvPr>
          <p:cNvSpPr txBox="1"/>
          <p:nvPr/>
        </p:nvSpPr>
        <p:spPr>
          <a:xfrm>
            <a:off x="1133548" y="16377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/>
              <a:t>End diastole filling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96226-5024-971A-D1EF-01E03D56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2067" y="2921780"/>
            <a:ext cx="2613544" cy="297403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B60D9-E23A-1538-A036-F9F6B1611504}"/>
              </a:ext>
            </a:extLst>
          </p:cNvPr>
          <p:cNvCxnSpPr/>
          <p:nvPr/>
        </p:nvCxnSpPr>
        <p:spPr>
          <a:xfrm>
            <a:off x="1542875" y="2921780"/>
            <a:ext cx="256032" cy="481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41233E7D-27FD-469C-B792-C3ACFD2AEDE2}"/>
              </a:ext>
            </a:extLst>
          </p:cNvPr>
          <p:cNvSpPr txBox="1"/>
          <p:nvPr/>
        </p:nvSpPr>
        <p:spPr>
          <a:xfrm>
            <a:off x="591899" y="2360541"/>
            <a:ext cx="218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Longitudinal &amp; radial </a:t>
            </a:r>
          </a:p>
          <a:p>
            <a:r>
              <a:rPr lang="en-GB"/>
              <a:t>Motions fixed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A0521-BE2E-7F02-F0CF-8E73FD365F65}"/>
              </a:ext>
            </a:extLst>
          </p:cNvPr>
          <p:cNvCxnSpPr/>
          <p:nvPr/>
        </p:nvCxnSpPr>
        <p:spPr>
          <a:xfrm>
            <a:off x="2778780" y="3006872"/>
            <a:ext cx="0" cy="396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F103D506-42D2-45D6-185C-4AA7EACF223D}"/>
              </a:ext>
            </a:extLst>
          </p:cNvPr>
          <p:cNvSpPr txBox="1"/>
          <p:nvPr/>
        </p:nvSpPr>
        <p:spPr>
          <a:xfrm>
            <a:off x="2431308" y="2720612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ED pressure 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E6C87A-5F24-75C3-239A-DADE08F5954A}"/>
              </a:ext>
            </a:extLst>
          </p:cNvPr>
          <p:cNvSpPr txBox="1"/>
          <p:nvPr/>
        </p:nvSpPr>
        <p:spPr>
          <a:xfrm>
            <a:off x="1431199" y="589581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Without active contraction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034610-5EAA-4FDC-B4C5-84EC06282AFA}"/>
              </a:ext>
            </a:extLst>
          </p:cNvPr>
          <p:cNvGrpSpPr/>
          <p:nvPr/>
        </p:nvGrpSpPr>
        <p:grpSpPr>
          <a:xfrm>
            <a:off x="5058571" y="1706851"/>
            <a:ext cx="5943491" cy="4549150"/>
            <a:chOff x="3815675" y="1659742"/>
            <a:chExt cx="5943491" cy="454915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50F7625E-5D43-62DD-DEBE-0E79006B28AD}"/>
                </a:ext>
              </a:extLst>
            </p:cNvPr>
            <p:cNvSpPr txBox="1"/>
            <p:nvPr/>
          </p:nvSpPr>
          <p:spPr>
            <a:xfrm>
              <a:off x="4736592" y="1659742"/>
              <a:ext cx="1949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/>
                <a:t>End of systole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5C69E0-66C8-4811-2AD5-F6BF1B5A9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36592" y="2792375"/>
              <a:ext cx="2613544" cy="2974033"/>
            </a:xfrm>
            <a:prstGeom prst="rect">
              <a:avLst/>
            </a:prstGeom>
            <a:noFill/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89E69-D207-81BE-A4BD-A39C69C828F1}"/>
                </a:ext>
              </a:extLst>
            </p:cNvPr>
            <p:cNvGrpSpPr/>
            <p:nvPr/>
          </p:nvGrpSpPr>
          <p:grpSpPr>
            <a:xfrm>
              <a:off x="3815675" y="2304288"/>
              <a:ext cx="3213861" cy="3904604"/>
              <a:chOff x="152400" y="2584704"/>
              <a:chExt cx="3213861" cy="3904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E5DE78-A27B-4270-AF32-3679E3AAD323}"/>
                  </a:ext>
                </a:extLst>
              </p:cNvPr>
              <p:cNvCxnSpPr/>
              <p:nvPr/>
            </p:nvCxnSpPr>
            <p:spPr>
              <a:xfrm>
                <a:off x="1103376" y="3145943"/>
                <a:ext cx="256032" cy="4811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E4171135-CEEF-A459-20FD-C40F0EE3C3DB}"/>
                  </a:ext>
                </a:extLst>
              </p:cNvPr>
              <p:cNvSpPr txBox="1"/>
              <p:nvPr/>
            </p:nvSpPr>
            <p:spPr>
              <a:xfrm>
                <a:off x="152400" y="2584704"/>
                <a:ext cx="2186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Longitudinal &amp; radial </a:t>
                </a:r>
              </a:p>
              <a:p>
                <a:r>
                  <a:rPr lang="en-GB">
                    <a:solidFill>
                      <a:srgbClr val="FF0000"/>
                    </a:solidFill>
                  </a:rPr>
                  <a:t>Motions fixed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6D9293-0587-B5BF-8641-E1B0CA935B75}"/>
                  </a:ext>
                </a:extLst>
              </p:cNvPr>
              <p:cNvCxnSpPr/>
              <p:nvPr/>
            </p:nvCxnSpPr>
            <p:spPr>
              <a:xfrm>
                <a:off x="2339281" y="3231035"/>
                <a:ext cx="0" cy="396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4CFDBBD6-E972-9211-0944-15FB7E465229}"/>
                  </a:ext>
                </a:extLst>
              </p:cNvPr>
              <p:cNvSpPr txBox="1"/>
              <p:nvPr/>
            </p:nvSpPr>
            <p:spPr>
              <a:xfrm>
                <a:off x="1991809" y="2944775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ES pressure </a:t>
                </a:r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B1F170EC-06BD-F2AC-AC4C-BA212DCEEC2A}"/>
                  </a:ext>
                </a:extLst>
              </p:cNvPr>
              <p:cNvSpPr txBox="1"/>
              <p:nvPr/>
            </p:nvSpPr>
            <p:spPr>
              <a:xfrm>
                <a:off x="991700" y="6119976"/>
                <a:ext cx="2374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>
                    <a:solidFill>
                      <a:srgbClr val="FF0000"/>
                    </a:solidFill>
                  </a:rPr>
                  <a:t>With active contraction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24A677-24F6-1EAC-E2C6-0DDE8962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5908" y="3346704"/>
              <a:ext cx="3073258" cy="202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6FB27346-8958-1B67-5274-1A2E677384FF}"/>
                </a:ext>
              </a:extLst>
            </p:cNvPr>
            <p:cNvSpPr txBox="1"/>
            <p:nvPr/>
          </p:nvSpPr>
          <p:spPr>
            <a:xfrm>
              <a:off x="7323117" y="3105388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solidFill>
                    <a:srgbClr val="FF0000"/>
                  </a:solidFill>
                </a:rPr>
                <a:t>Calcium transient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E46F188-84D7-260C-D489-662581A9063D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Passive filling simulation in the fake LV</a:t>
            </a:r>
          </a:p>
        </p:txBody>
      </p:sp>
    </p:spTree>
    <p:extLst>
      <p:ext uri="{BB962C8B-B14F-4D97-AF65-F5344CB8AC3E}">
        <p14:creationId xmlns:p14="http://schemas.microsoft.com/office/powerpoint/2010/main" val="382118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B0A-F890-FCED-E635-B8FC1109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56" y="618621"/>
            <a:ext cx="8251004" cy="1009651"/>
          </a:xfrm>
        </p:spPr>
        <p:txBody>
          <a:bodyPr/>
          <a:lstStyle/>
          <a:p>
            <a:pPr algn="l"/>
            <a:r>
              <a:rPr lang="en-GB"/>
              <a:t>Passive filling simulation in the fake LV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A8105BD-D586-80BB-329C-F01B063A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8786" r="31804" b="34875"/>
          <a:stretch/>
        </p:blipFill>
        <p:spPr>
          <a:xfrm>
            <a:off x="190982" y="1796577"/>
            <a:ext cx="3107778" cy="3171201"/>
          </a:xfrm>
          <a:prstGeom prst="rect">
            <a:avLst/>
          </a:prstGeom>
        </p:spPr>
      </p:pic>
      <p:pic>
        <p:nvPicPr>
          <p:cNvPr id="7" name="Picture 6" descr="A blue and green cone&#10;&#10;Description automatically generated">
            <a:extLst>
              <a:ext uri="{FF2B5EF4-FFF2-40B4-BE49-F238E27FC236}">
                <a16:creationId xmlns:a16="http://schemas.microsoft.com/office/drawing/2014/main" id="{A8B8FCA3-EE3D-7F06-C457-11AE377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7096" r="27996" b="22005"/>
          <a:stretch/>
        </p:blipFill>
        <p:spPr>
          <a:xfrm>
            <a:off x="3492317" y="1600592"/>
            <a:ext cx="3482467" cy="3656815"/>
          </a:xfrm>
          <a:prstGeom prst="rect">
            <a:avLst/>
          </a:prstGeom>
        </p:spPr>
      </p:pic>
      <p:pic>
        <p:nvPicPr>
          <p:cNvPr id="9" name="Picture 8" descr="A blue and green cup&#10;&#10;Description automatically generated">
            <a:extLst>
              <a:ext uri="{FF2B5EF4-FFF2-40B4-BE49-F238E27FC236}">
                <a16:creationId xmlns:a16="http://schemas.microsoft.com/office/drawing/2014/main" id="{44C59692-DEDB-58B1-3D29-589F97BDB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9739" r="32338" b="26728"/>
          <a:stretch/>
        </p:blipFill>
        <p:spPr>
          <a:xfrm>
            <a:off x="7639132" y="1779998"/>
            <a:ext cx="2965077" cy="3460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B0FF-0161-7D10-1629-B0F6A56F94A3}"/>
              </a:ext>
            </a:extLst>
          </p:cNvPr>
          <p:cNvSpPr txBox="1"/>
          <p:nvPr/>
        </p:nvSpPr>
        <p:spPr>
          <a:xfrm>
            <a:off x="890630" y="5197033"/>
            <a:ext cx="187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Unloaded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E8D02-00C8-E01E-98E7-E406BAFA6BA7}"/>
              </a:ext>
            </a:extLst>
          </p:cNvPr>
          <p:cNvSpPr txBox="1"/>
          <p:nvPr/>
        </p:nvSpPr>
        <p:spPr>
          <a:xfrm>
            <a:off x="4216271" y="5240828"/>
            <a:ext cx="182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diastole</a:t>
            </a:r>
          </a:p>
          <a:p>
            <a:r>
              <a:rPr lang="en-GB" sz="2000"/>
              <a:t>      183mL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8959-962B-12A4-C464-15FD5762E2A7}"/>
              </a:ext>
            </a:extLst>
          </p:cNvPr>
          <p:cNvSpPr txBox="1"/>
          <p:nvPr/>
        </p:nvSpPr>
        <p:spPr>
          <a:xfrm>
            <a:off x="8320695" y="5240828"/>
            <a:ext cx="1826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End of systole  </a:t>
            </a:r>
          </a:p>
          <a:p>
            <a:pPr algn="ctr"/>
            <a:r>
              <a:rPr lang="en-GB" sz="2000"/>
              <a:t>82mL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E5383-D8AF-34E1-A190-05E472AC76AB}"/>
              </a:ext>
            </a:extLst>
          </p:cNvPr>
          <p:cNvSpPr txBox="1"/>
          <p:nvPr/>
        </p:nvSpPr>
        <p:spPr>
          <a:xfrm>
            <a:off x="5738897" y="6195195"/>
            <a:ext cx="607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Ejection fraction: 55% (within the normal range &gt;50%)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0FAE09-F63C-5B35-E14A-B3FB17D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26" y="1814754"/>
            <a:ext cx="1450087" cy="21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E818-A684-77E2-56D4-299368FA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59" y="649207"/>
            <a:ext cx="8076344" cy="1009651"/>
          </a:xfrm>
        </p:spPr>
        <p:txBody>
          <a:bodyPr/>
          <a:lstStyle/>
          <a:p>
            <a:pPr algn="l"/>
            <a:r>
              <a:rPr lang="en-GB"/>
              <a:t>From diastolic filling to systolic ejection</a:t>
            </a:r>
          </a:p>
        </p:txBody>
      </p:sp>
      <p:pic>
        <p:nvPicPr>
          <p:cNvPr id="5" name="Picture 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AAFFA44B-D7B5-C1CF-3F2E-0812F3CD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013" r="23284" b="16886"/>
          <a:stretch/>
        </p:blipFill>
        <p:spPr>
          <a:xfrm>
            <a:off x="3078863" y="1658858"/>
            <a:ext cx="5301205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99F35B-0D60-9780-7ABA-6CB01B51C54F}"/>
              </a:ext>
            </a:extLst>
          </p:cNvPr>
          <p:cNvSpPr/>
          <p:nvPr/>
        </p:nvSpPr>
        <p:spPr>
          <a:xfrm>
            <a:off x="6689124" y="2883437"/>
            <a:ext cx="3379019" cy="2520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D1482-EE87-E75D-1261-B1B216114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Potential for improvement comes from how we can generate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)}=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b="1"/>
              </a:p>
              <a:p>
                <a:endParaRPr lang="en-GB"/>
              </a:p>
              <a:p>
                <a:r>
                  <a:rPr lang="en-GB"/>
                  <a:t>Previously we have a maximum of ~400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, but we most likely need an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/>
                  <a:t> of several thousand</a:t>
                </a:r>
              </a:p>
              <a:p>
                <a:r>
                  <a:rPr lang="en-GB"/>
                  <a:t>Moving forward we have the potential to be able to generate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/>
              </a:p>
              <a:p>
                <a:r>
                  <a:rPr lang="en-GB"/>
                  <a:t>This allows us to build better more representative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E.g. space filling, balancing data</a:t>
                </a:r>
              </a:p>
              <a:p>
                <a:endParaRPr lang="en-GB"/>
              </a:p>
              <a:p>
                <a:r>
                  <a:rPr lang="en-GB"/>
                  <a:t>Could we have done this by just generating synthetic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GB" b="1"/>
              </a:p>
              <a:p>
                <a:pPr lvl="1"/>
                <a:r>
                  <a:rPr lang="en-GB"/>
                  <a:t>Yes, but this limits the scope of the work in the long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1E725-59B9-8BD2-5252-9137D787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590"/>
                <a:ext cx="10515600" cy="4818789"/>
              </a:xfrm>
              <a:blipFill>
                <a:blip r:embed="rId2"/>
                <a:stretch>
                  <a:fillRect l="-812" t="-1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3024D6D-B137-9A2A-9A00-3994D04C3364}"/>
              </a:ext>
            </a:extLst>
          </p:cNvPr>
          <p:cNvSpPr txBox="1">
            <a:spLocks/>
          </p:cNvSpPr>
          <p:nvPr/>
        </p:nvSpPr>
        <p:spPr>
          <a:xfrm>
            <a:off x="2681556" y="618621"/>
            <a:ext cx="8251004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Potential for Improved 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382295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Emulation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442284" cy="4568296"/>
          </a:xfrm>
        </p:spPr>
        <p:txBody>
          <a:bodyPr>
            <a:normAutofit/>
          </a:bodyPr>
          <a:lstStyle/>
          <a:p>
            <a:r>
              <a:rPr lang="en-GB"/>
              <a:t>Sparse data can be a problem for many applications</a:t>
            </a:r>
          </a:p>
          <a:p>
            <a:endParaRPr lang="en-GB"/>
          </a:p>
          <a:p>
            <a:r>
              <a:rPr lang="en-GB"/>
              <a:t>Generating additional images can help us understand the relationship between different patients by filling in the gaps</a:t>
            </a:r>
          </a:p>
          <a:p>
            <a:endParaRPr lang="en-GB"/>
          </a:p>
          <a:p>
            <a:r>
              <a:rPr lang="en-GB"/>
              <a:t>Could we use GANs to produce efficient space filling designs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16746-F012-D7AD-0633-51618DA6FCE8}"/>
              </a:ext>
            </a:extLst>
          </p:cNvPr>
          <p:cNvGrpSpPr/>
          <p:nvPr/>
        </p:nvGrpSpPr>
        <p:grpSpPr>
          <a:xfrm>
            <a:off x="6280484" y="1522630"/>
            <a:ext cx="6077003" cy="4740369"/>
            <a:chOff x="538458" y="1749313"/>
            <a:chExt cx="5582388" cy="4421135"/>
          </a:xfrm>
        </p:grpSpPr>
        <p:pic>
          <p:nvPicPr>
            <p:cNvPr id="5" name="Picture 4" descr="A chart with many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41F8DD-4F4E-F523-6CD2-39F82222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58" y="1749313"/>
              <a:ext cx="5582388" cy="4186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FC91B-D971-EBD0-65F9-57BE2407E797}"/>
                </a:ext>
              </a:extLst>
            </p:cNvPr>
            <p:cNvSpPr txBox="1"/>
            <p:nvPr/>
          </p:nvSpPr>
          <p:spPr>
            <a:xfrm>
              <a:off x="2757002" y="5751438"/>
              <a:ext cx="1208053" cy="41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0B6FC-62DA-0E02-943B-E669CF67FBC1}"/>
                </a:ext>
              </a:extLst>
            </p:cNvPr>
            <p:cNvSpPr txBox="1"/>
            <p:nvPr/>
          </p:nvSpPr>
          <p:spPr>
            <a:xfrm rot="16200000">
              <a:off x="24834" y="3264143"/>
              <a:ext cx="13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PCA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2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599BC3-FADC-1CEE-E76B-FD22665A9A05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6016E-BCE2-29D0-865A-52D6A1E99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042" y="1138517"/>
            <a:ext cx="10375900" cy="51836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 b="1"/>
              <a:t>Different sized hearts:</a:t>
            </a:r>
            <a:endParaRPr lang="en-GB"/>
          </a:p>
          <a:p>
            <a:pPr lvl="1"/>
            <a:r>
              <a:rPr lang="en-GB"/>
              <a:t>Currently assumes that hearts can be represented using 6 short axis slices.</a:t>
            </a:r>
          </a:p>
          <a:p>
            <a:pPr lvl="1"/>
            <a:r>
              <a:rPr lang="en-GB"/>
              <a:t>Expand to using a variable number of slices for larger hearts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b="1"/>
              <a:t>Transfer Learning </a:t>
            </a:r>
          </a:p>
          <a:p>
            <a:pPr lvl="1"/>
            <a:r>
              <a:rPr lang="en-GB"/>
              <a:t>Enhance our results using transfer learning</a:t>
            </a:r>
          </a:p>
          <a:p>
            <a:pPr lvl="1"/>
            <a:r>
              <a:rPr lang="en-GB"/>
              <a:t>Leverage both non-medical and medical datasets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b="1"/>
              <a:t>Segmentation</a:t>
            </a:r>
            <a:r>
              <a:rPr lang="en-GB"/>
              <a:t> – see next slide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Student starting PhD in April working on synthetic </a:t>
            </a:r>
          </a:p>
          <a:p>
            <a:pPr marL="0" indent="0">
              <a:buNone/>
            </a:pPr>
            <a:r>
              <a:rPr lang="en-GB"/>
              <a:t>generation and physics informed machine learning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1800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 descr="PHD (Webcomic) - TV Tropes">
            <a:extLst>
              <a:ext uri="{FF2B5EF4-FFF2-40B4-BE49-F238E27FC236}">
                <a16:creationId xmlns:a16="http://schemas.microsoft.com/office/drawing/2014/main" id="{F9FF32A5-0CEE-865C-3EFA-E5130D28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29" y="3045522"/>
            <a:ext cx="3746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E6908-7255-FE94-D860-A17303AD536A}"/>
              </a:ext>
            </a:extLst>
          </p:cNvPr>
          <p:cNvSpPr txBox="1"/>
          <p:nvPr/>
        </p:nvSpPr>
        <p:spPr>
          <a:xfrm>
            <a:off x="8353927" y="6322122"/>
            <a:ext cx="7988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GB" sz="1100" err="1">
                <a:solidFill>
                  <a:srgbClr val="000000"/>
                </a:solidFill>
                <a:latin typeface="Arial" panose="020B0604020202020204" pitchFamily="34" charset="0"/>
              </a:rPr>
              <a:t>PhdComics</a:t>
            </a:r>
            <a:endParaRPr lang="en-GB" sz="1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Title: "Core Principles" - originally published 10/12/2009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0093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69" y="580278"/>
            <a:ext cx="9451567" cy="558239"/>
          </a:xfrm>
        </p:spPr>
        <p:txBody>
          <a:bodyPr>
            <a:normAutofit/>
          </a:bodyPr>
          <a:lstStyle/>
          <a:p>
            <a:r>
              <a:rPr lang="en-GB"/>
              <a:t>Potential Applications – Improved Auto-Segmentation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7198895" cy="4568296"/>
          </a:xfrm>
        </p:spPr>
        <p:txBody>
          <a:bodyPr>
            <a:normAutofit/>
          </a:bodyPr>
          <a:lstStyle/>
          <a:p>
            <a:r>
              <a:rPr lang="en-GB"/>
              <a:t>Can manually segment additional images to increase dataset for segmentation algorithm</a:t>
            </a:r>
          </a:p>
          <a:p>
            <a:r>
              <a:rPr lang="en-GB"/>
              <a:t>Needed for use within a clinic, where the entire process must be done quickly</a:t>
            </a:r>
          </a:p>
          <a:p>
            <a:endParaRPr lang="en-GB"/>
          </a:p>
          <a:p>
            <a:r>
              <a:rPr lang="en-GB"/>
              <a:t>GANs can also be extended to generate the segmentations simultaneously to the images</a:t>
            </a:r>
          </a:p>
          <a:p>
            <a:r>
              <a:rPr lang="en-GB"/>
              <a:t>Could this work with the small number of images we already have segmented?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BE3F-0C4C-5903-9F5A-6B0C8C4B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1138279"/>
            <a:ext cx="3898232" cy="5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2FC1-A8FD-16C2-1FFA-25FDABE3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0A14-24A8-61AE-4B59-5885DF82C968}"/>
              </a:ext>
            </a:extLst>
          </p:cNvPr>
          <p:cNvSpPr txBox="1">
            <a:spLocks/>
          </p:cNvSpPr>
          <p:nvPr/>
        </p:nvSpPr>
        <p:spPr>
          <a:xfrm>
            <a:off x="2640169" y="580278"/>
            <a:ext cx="9451567" cy="558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/>
              <a:t>Discussion Points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EBBB7-DF8D-C626-B840-A51FFA719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373139" cy="4568296"/>
          </a:xfrm>
        </p:spPr>
        <p:txBody>
          <a:bodyPr>
            <a:normAutofit/>
          </a:bodyPr>
          <a:lstStyle/>
          <a:p>
            <a:r>
              <a:rPr lang="en-GB"/>
              <a:t>How can physics be incorporated into the image generation?</a:t>
            </a:r>
          </a:p>
          <a:p>
            <a:endParaRPr lang="en-GB"/>
          </a:p>
          <a:p>
            <a:r>
              <a:rPr lang="en-GB"/>
              <a:t>How do we incorporate segmentation uncertainty?</a:t>
            </a:r>
          </a:p>
          <a:p>
            <a:endParaRPr lang="en-GB"/>
          </a:p>
          <a:p>
            <a:r>
              <a:rPr lang="en-GB"/>
              <a:t>How do we build short and long axis alignment into the loss functions?</a:t>
            </a:r>
          </a:p>
          <a:p>
            <a:endParaRPr lang="en-GB"/>
          </a:p>
          <a:p>
            <a:r>
              <a:rPr lang="en-GB"/>
              <a:t>How do we incorporate disease status into images generation?</a:t>
            </a:r>
          </a:p>
          <a:p>
            <a:endParaRPr lang="en-GB"/>
          </a:p>
          <a:p>
            <a:r>
              <a:rPr lang="en-GB"/>
              <a:t>Leverage underlying probability distribution to improve other processes (e.g. improving model performance on low quality images)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9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Gilbert Scott Building">
            <a:extLst>
              <a:ext uri="{FF2B5EF4-FFF2-40B4-BE49-F238E27FC236}">
                <a16:creationId xmlns:a16="http://schemas.microsoft.com/office/drawing/2014/main" id="{0A9F26CD-2426-514B-885A-BDDCCFCF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162" y="1604800"/>
            <a:ext cx="5638926" cy="332578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753164" y="1604800"/>
            <a:ext cx="6848909" cy="6720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3163" y="2180862"/>
            <a:ext cx="6848909" cy="27497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 me know if you have any questions</a:t>
            </a:r>
          </a:p>
          <a:p>
            <a:pPr marL="0" indent="0">
              <a:buNone/>
            </a:pPr>
            <a:endParaRPr lang="en-US" ker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 feel free to reach out at 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Vinny.Davies@Glasgow.ac.uk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Andrew.Elliott@Glasgow.ac.uk</a:t>
            </a:r>
            <a:r>
              <a:rPr lang="en-US" ker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Modelling Process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F12478E-8F6F-843E-096E-27138CB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pic>
        <p:nvPicPr>
          <p:cNvPr id="13" name="Picture 12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0289DC0D-0FBD-4CA4-1929-9E2C529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39" y="3081169"/>
            <a:ext cx="1712676" cy="1708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CB1101-8EFB-93FD-5D07-07DD979DE47B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Circle&#10;&#10;Description automatically generated with low confidence">
            <a:extLst>
              <a:ext uri="{FF2B5EF4-FFF2-40B4-BE49-F238E27FC236}">
                <a16:creationId xmlns:a16="http://schemas.microsoft.com/office/drawing/2014/main" id="{6ED37F6A-E08B-3625-119E-F3AEA03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9D04A8-9C9F-F659-C1B4-4AD9BDFA7394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C91-C10B-E8AE-3F3C-182F0715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23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Advantages of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418B-BAAE-4CCA-8A03-D04B9E1D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08667"/>
            <a:ext cx="7543800" cy="4568296"/>
          </a:xfrm>
        </p:spPr>
        <p:txBody>
          <a:bodyPr>
            <a:normAutofit/>
          </a:bodyPr>
          <a:lstStyle/>
          <a:p>
            <a:r>
              <a:rPr lang="en-GB"/>
              <a:t>Have interpretable real-world parameters</a:t>
            </a:r>
          </a:p>
          <a:p>
            <a:r>
              <a:rPr lang="en-GB"/>
              <a:t>Parameters can be used as diagnostic tools for personalised medicine</a:t>
            </a:r>
          </a:p>
          <a:p>
            <a:endParaRPr lang="en-GB"/>
          </a:p>
          <a:p>
            <a:r>
              <a:rPr lang="en-GB"/>
              <a:t>Mathematical models essentially represent a digital twin of the left ventricle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3FB1-9898-050C-1D12-362083F0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50" y="1138517"/>
            <a:ext cx="3134206" cy="4064000"/>
          </a:xfrm>
          <a:prstGeom prst="rect">
            <a:avLst/>
          </a:prstGeom>
        </p:spPr>
      </p:pic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D965FACD-75B3-9EEB-4E26-C004CFF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4" y="4453124"/>
            <a:ext cx="1761080" cy="214884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1FDE2E4-356E-58CE-3C33-DAB36BC90A83}"/>
              </a:ext>
            </a:extLst>
          </p:cNvPr>
          <p:cNvSpPr/>
          <p:nvPr/>
        </p:nvSpPr>
        <p:spPr bwMode="auto">
          <a:xfrm>
            <a:off x="3131840" y="5308669"/>
            <a:ext cx="2088232" cy="4377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heartMRIimage.jpg">
            <a:extLst>
              <a:ext uri="{FF2B5EF4-FFF2-40B4-BE49-F238E27FC236}">
                <a16:creationId xmlns:a16="http://schemas.microsoft.com/office/drawing/2014/main" id="{AD88B021-E938-6D2F-EB52-E26E7511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53124"/>
            <a:ext cx="2016224" cy="21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C9A9-1D30-CF77-17AC-317755882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0721E-E1D7-BB46-E4D7-DF277CDB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FFE1-3856-8089-900C-CA5F3D605063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CC18EA-DFA9-0ADF-78B4-88F3C56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4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B47714-B4CA-C1AD-18A7-38646BF9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27169" y="6463968"/>
            <a:ext cx="3252537" cy="307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/>
              <a:t>Figure thanks to Dirk Husmeier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F3C67-5522-15ED-6FC3-5E09535C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580278"/>
            <a:ext cx="8713630" cy="558239"/>
          </a:xfrm>
        </p:spPr>
        <p:txBody>
          <a:bodyPr>
            <a:normAutofit/>
          </a:bodyPr>
          <a:lstStyle/>
          <a:p>
            <a:r>
              <a:rPr lang="en-GB"/>
              <a:t>Linking to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9C5057B-EF0D-683F-4D95-44A36534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8" y="2127125"/>
            <a:ext cx="8357704" cy="4086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79B28-C49C-7F61-081C-6C7A513501F0}"/>
              </a:ext>
            </a:extLst>
          </p:cNvPr>
          <p:cNvSpPr/>
          <p:nvPr/>
        </p:nvSpPr>
        <p:spPr>
          <a:xfrm>
            <a:off x="2152773" y="3066089"/>
            <a:ext cx="1712676" cy="170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Circle&#10;&#10;Description automatically generated with low confidence">
            <a:extLst>
              <a:ext uri="{FF2B5EF4-FFF2-40B4-BE49-F238E27FC236}">
                <a16:creationId xmlns:a16="http://schemas.microsoft.com/office/drawing/2014/main" id="{07DA9539-10D7-F147-52CE-5A4B0838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6" y="3060156"/>
            <a:ext cx="1399967" cy="1708216"/>
          </a:xfrm>
          <a:prstGeom prst="rect">
            <a:avLst/>
          </a:prstGeom>
        </p:spPr>
      </p:pic>
      <p:pic>
        <p:nvPicPr>
          <p:cNvPr id="7" name="Picture 6" descr="A picture containing computer, sitting, blue, man&#10;&#10;Description automatically generated">
            <a:extLst>
              <a:ext uri="{FF2B5EF4-FFF2-40B4-BE49-F238E27FC236}">
                <a16:creationId xmlns:a16="http://schemas.microsoft.com/office/drawing/2014/main" id="{BDF3AC09-AF66-FA5F-0B41-3BF999C4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145" y="1164234"/>
            <a:ext cx="2506072" cy="16646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2F95-5C09-CD28-C391-4EB4180E9616}"/>
              </a:ext>
            </a:extLst>
          </p:cNvPr>
          <p:cNvCxnSpPr>
            <a:cxnSpLocks/>
          </p:cNvCxnSpPr>
          <p:nvPr/>
        </p:nvCxnSpPr>
        <p:spPr>
          <a:xfrm flipH="1">
            <a:off x="7506953" y="1988013"/>
            <a:ext cx="1259225" cy="14409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accessory, aircraft&#10;&#10;Description automatically generated">
            <a:extLst>
              <a:ext uri="{FF2B5EF4-FFF2-40B4-BE49-F238E27FC236}">
                <a16:creationId xmlns:a16="http://schemas.microsoft.com/office/drawing/2014/main" id="{C1AB7B4E-DD20-FDC8-78BA-1CBA21EA4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55" y="3060156"/>
            <a:ext cx="1745859" cy="170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10D1A-20F3-873D-1024-FC6371187745}"/>
              </a:ext>
            </a:extLst>
          </p:cNvPr>
          <p:cNvSpPr txBox="1"/>
          <p:nvPr/>
        </p:nvSpPr>
        <p:spPr>
          <a:xfrm>
            <a:off x="2377678" y="1852024"/>
            <a:ext cx="297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3560"/>
                </a:solidFill>
              </a:rPr>
              <a:t>Cardiac Mechanics Digital Twin</a:t>
            </a:r>
            <a:endParaRPr lang="en-GB" sz="933">
              <a:solidFill>
                <a:srgbClr val="0035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E5B9-BBDE-B10A-4FD4-0340AC148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461" y="4727989"/>
            <a:ext cx="1967321" cy="197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B0738-34DD-2EE9-A063-64CF3382680F}"/>
              </a:ext>
            </a:extLst>
          </p:cNvPr>
          <p:cNvCxnSpPr>
            <a:cxnSpLocks/>
          </p:cNvCxnSpPr>
          <p:nvPr/>
        </p:nvCxnSpPr>
        <p:spPr>
          <a:xfrm flipH="1" flipV="1">
            <a:off x="10018715" y="3935277"/>
            <a:ext cx="1171405" cy="6458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08142-4EA6-5B57-8600-099179841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88" y="1600819"/>
            <a:ext cx="1990001" cy="1996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941A56-4BC5-EAB6-0D92-AAC4404E4A1D}"/>
              </a:ext>
            </a:extLst>
          </p:cNvPr>
          <p:cNvCxnSpPr>
            <a:cxnSpLocks/>
          </p:cNvCxnSpPr>
          <p:nvPr/>
        </p:nvCxnSpPr>
        <p:spPr>
          <a:xfrm>
            <a:off x="1136707" y="3646283"/>
            <a:ext cx="1109669" cy="433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2323</Words>
  <Application>Microsoft Office PowerPoint</Application>
  <PresentationFormat>Widescreen</PresentationFormat>
  <Paragraphs>573</Paragraphs>
  <Slides>45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Wingdings</vt:lpstr>
      <vt:lpstr>Office Theme</vt:lpstr>
      <vt:lpstr>Generating Deep Fake Left Ventricle Images for Improved Statistical Emulation</vt:lpstr>
      <vt:lpstr>Heart Attacks</vt:lpstr>
      <vt:lpstr>Mathematical Modelling</vt:lpstr>
      <vt:lpstr>Modelling Process</vt:lpstr>
      <vt:lpstr>Modelling Process</vt:lpstr>
      <vt:lpstr>Advantages of Mathematical Models</vt:lpstr>
      <vt:lpstr>Linking to Data</vt:lpstr>
      <vt:lpstr>Linking to Data</vt:lpstr>
      <vt:lpstr>Linking to Data</vt:lpstr>
      <vt:lpstr>Learning Parameters</vt:lpstr>
      <vt:lpstr>Image Annotation</vt:lpstr>
      <vt:lpstr>Image Annotation</vt:lpstr>
      <vt:lpstr>Annotated Images to Mesh</vt:lpstr>
      <vt:lpstr>Short axis only</vt:lpstr>
      <vt:lpstr>Optimisation of Mathematical Models</vt:lpstr>
      <vt:lpstr>Problems with Optimisation</vt:lpstr>
      <vt:lpstr>Emulation &amp; Space Filling Designs</vt:lpstr>
      <vt:lpstr>Statistical Emulation</vt:lpstr>
      <vt:lpstr>Extension to New Patients</vt:lpstr>
      <vt:lpstr>Extension to New Patients</vt:lpstr>
      <vt:lpstr>Potential Problem</vt:lpstr>
      <vt:lpstr>Machine learning and Image generation</vt:lpstr>
      <vt:lpstr>PowerPoint Presentation</vt:lpstr>
      <vt:lpstr>All very nice, but why should statisticians care?</vt:lpstr>
      <vt:lpstr>PowerPoint Presentation</vt:lpstr>
      <vt:lpstr>How do you do it? Generative Adversarial Network (High Level Overview)</vt:lpstr>
      <vt:lpstr>What did we do?</vt:lpstr>
      <vt:lpstr>What did we do?</vt:lpstr>
      <vt:lpstr>What did we do?</vt:lpstr>
      <vt:lpstr>What did we do?</vt:lpstr>
      <vt:lpstr>What did we do?</vt:lpstr>
      <vt:lpstr>What did we do? Modifying the discriminator for multi image generation</vt:lpstr>
      <vt:lpstr>So how well do we do?</vt:lpstr>
      <vt:lpstr>So how well do we do?</vt:lpstr>
      <vt:lpstr>So how well do we do?</vt:lpstr>
      <vt:lpstr>PowerPoint Presentation</vt:lpstr>
      <vt:lpstr>PowerPoint Presentation</vt:lpstr>
      <vt:lpstr>Passive filling simulation in the fake LV</vt:lpstr>
      <vt:lpstr>From diastolic filling to systolic ejection</vt:lpstr>
      <vt:lpstr>PowerPoint Presentation</vt:lpstr>
      <vt:lpstr>Potential Applications – Emulation Training Data</vt:lpstr>
      <vt:lpstr>PowerPoint Presentation</vt:lpstr>
      <vt:lpstr>Potential Applications – Improved Auto-Segmentation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Vinny Davies</cp:lastModifiedBy>
  <cp:revision>1</cp:revision>
  <dcterms:created xsi:type="dcterms:W3CDTF">2021-01-06T14:22:07Z</dcterms:created>
  <dcterms:modified xsi:type="dcterms:W3CDTF">2025-01-31T15:09:44Z</dcterms:modified>
</cp:coreProperties>
</file>